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14.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14.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14.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14.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14.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6"/>
  </p:notesMasterIdLst>
  <p:sldIdLst>
    <p:sldId id="256" r:id="rId2"/>
    <p:sldId id="266" r:id="rId3"/>
    <p:sldId id="267" r:id="rId4"/>
    <p:sldId id="268" r:id="rId5"/>
    <p:sldId id="273" r:id="rId6"/>
    <p:sldId id="274" r:id="rId7"/>
    <p:sldId id="275" r:id="rId8"/>
    <p:sldId id="276" r:id="rId9"/>
    <p:sldId id="277" r:id="rId10"/>
    <p:sldId id="278" r:id="rId11"/>
    <p:sldId id="264" r:id="rId12"/>
    <p:sldId id="282" r:id="rId13"/>
    <p:sldId id="283" r:id="rId14"/>
    <p:sldId id="284" r:id="rId15"/>
    <p:sldId id="285" r:id="rId16"/>
    <p:sldId id="287" r:id="rId17"/>
    <p:sldId id="286" r:id="rId18"/>
    <p:sldId id="288" r:id="rId19"/>
    <p:sldId id="293" r:id="rId20"/>
    <p:sldId id="289" r:id="rId21"/>
    <p:sldId id="290" r:id="rId22"/>
    <p:sldId id="291" r:id="rId23"/>
    <p:sldId id="292" r:id="rId24"/>
    <p:sldId id="258" r:id="rId25"/>
  </p:sldIdLst>
  <p:sldSz cx="12192000" cy="6858000"/>
  <p:notesSz cx="12192000" cy="6858000"/>
  <p:embeddedFontLst>
    <p:embeddedFont>
      <p:font typeface="Calibri" panose="020F0502020204030204" pitchFamily="34" charset="0"/>
      <p:regular r:id="rId27"/>
      <p:bold r:id="rId28"/>
      <p:italic r:id="rId29"/>
      <p:boldItalic r:id="rId30"/>
    </p:embeddedFont>
    <p:embeddedFont>
      <p:font typeface="Quicksand" panose="020F0502020204030204" pitchFamily="34" charset="0"/>
      <p:regular r:id="rId31"/>
      <p:bold r:id="rId32"/>
      <p:italic r:id="rId33"/>
      <p:boldItalic r:id="rId34"/>
    </p:embeddedFont>
    <p:embeddedFont>
      <p:font typeface="Quicksand SemiBold" panose="020F0502020204030204" pitchFamily="34" charset="0"/>
      <p:regular r:id="rId35"/>
      <p:bold r:id="rId36"/>
      <p:italic r:id="rId37"/>
      <p:boldItalic r:id="rId38"/>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45"/>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font" Target="fonts/font1.fntdata"/><Relationship Id="rId28" Type="http://schemas.openxmlformats.org/officeDocument/2006/relationships/font" Target="fonts/font2.fntdata"/><Relationship Id="rId29" Type="http://schemas.openxmlformats.org/officeDocument/2006/relationships/font" Target="fonts/font3.fntdata"/><Relationship Id="rId30" Type="http://schemas.openxmlformats.org/officeDocument/2006/relationships/font" Target="fonts/font4.fntdata"/><Relationship Id="rId31" Type="http://schemas.openxmlformats.org/officeDocument/2006/relationships/font" Target="fonts/font5.fntdata"/><Relationship Id="rId32" Type="http://schemas.openxmlformats.org/officeDocument/2006/relationships/font" Target="fonts/font6.fntdata"/><Relationship Id="rId33" Type="http://schemas.openxmlformats.org/officeDocument/2006/relationships/font" Target="fonts/font7.fntdata"/><Relationship Id="rId34" Type="http://schemas.openxmlformats.org/officeDocument/2006/relationships/font" Target="fonts/font8.fntdata"/><Relationship Id="rId35" Type="http://schemas.openxmlformats.org/officeDocument/2006/relationships/font" Target="fonts/font9.fntdata"/><Relationship Id="rId36" Type="http://schemas.openxmlformats.org/officeDocument/2006/relationships/font" Target="fonts/font10.fntdata"/><Relationship Id="rId37" Type="http://schemas.openxmlformats.org/officeDocument/2006/relationships/font" Target="fonts/font11.fntdata"/><Relationship Id="rId38" Type="http://schemas.openxmlformats.org/officeDocument/2006/relationships/font" Target="fonts/font12.fntdata"/><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ata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ata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rawing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rawing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a:solidFill>
                <a:schemeClr val="tx1"/>
              </a:solidFill>
            </a:rPr>
            <a:t>Recognize metadata</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Identify Permanent Identifiers (PIDs)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a:solidFill>
                <a:schemeClr val="tx1"/>
              </a:solidFill>
            </a:rPr>
            <a:t>Compare licenses</a:t>
          </a:r>
          <a:endParaRPr lang="en-GB" b="0" dirty="0">
            <a:solidFill>
              <a:schemeClr val="tx1"/>
            </a:solidFill>
          </a:endParaRP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BA47A965-FEB3-B74F-B492-8C71F4D5BF3E}">
      <dgm:prSet/>
      <dgm:spPr/>
      <dgm:t>
        <a:bodyPr/>
        <a:lstStyle/>
        <a:p>
          <a:r>
            <a:rPr lang="en-GB" b="0" dirty="0">
              <a:solidFill>
                <a:schemeClr val="bg1"/>
              </a:solidFill>
            </a:rPr>
            <a:t>Write attribution</a:t>
          </a:r>
        </a:p>
      </dgm:t>
    </dgm:pt>
    <dgm:pt modelId="{F7D255AF-D1B8-C64F-9078-F02F43E1C505}" type="parTrans" cxnId="{4A298BF9-E6EF-D641-992E-16A5DF5FC8E2}">
      <dgm:prSet/>
      <dgm:spPr/>
      <dgm:t>
        <a:bodyPr/>
        <a:lstStyle/>
        <a:p>
          <a:endParaRPr lang="en-GB">
            <a:solidFill>
              <a:schemeClr val="tx1"/>
            </a:solidFill>
          </a:endParaRPr>
        </a:p>
      </dgm:t>
    </dgm:pt>
    <dgm:pt modelId="{20EA7E9F-E0F3-EC47-B1EF-13E242452629}" type="sibTrans" cxnId="{4A298BF9-E6EF-D641-992E-16A5DF5FC8E2}">
      <dgm:prSet/>
      <dgm:spPr/>
      <dgm:t>
        <a:bodyPr/>
        <a:lstStyle/>
        <a:p>
          <a:endParaRPr lang="en-GB">
            <a:solidFill>
              <a:schemeClr val="tx1"/>
            </a:solidFill>
          </a:endParaRPr>
        </a:p>
      </dgm:t>
    </dgm:pt>
    <dgm:pt modelId="{999E0534-8C9C-B14E-83E7-09166B8013B9}">
      <dgm:prSet/>
      <dgm:spPr/>
      <dgm:t>
        <a:bodyPr/>
        <a:lstStyle/>
        <a:p>
          <a:r>
            <a:rPr lang="en-GB" b="0" dirty="0">
              <a:solidFill>
                <a:schemeClr val="tx1"/>
              </a:solidFill>
            </a:rPr>
            <a:t>Categorize learning repositories</a:t>
          </a:r>
        </a:p>
      </dgm:t>
    </dgm:pt>
    <dgm:pt modelId="{C7BD928B-F44C-4041-94AD-380AAB109E99}" type="parTrans" cxnId="{F32B7396-39BE-044A-939A-08FF33DBBCA2}">
      <dgm:prSet/>
      <dgm:spPr/>
      <dgm:t>
        <a:bodyPr/>
        <a:lstStyle/>
        <a:p>
          <a:endParaRPr lang="en-GB">
            <a:solidFill>
              <a:schemeClr val="tx1"/>
            </a:solidFill>
          </a:endParaRPr>
        </a:p>
      </dgm:t>
    </dgm:pt>
    <dgm:pt modelId="{B21064E2-8A16-194C-A29D-389DF2A1D8F0}" type="sibTrans" cxnId="{F32B7396-39BE-044A-939A-08FF33DBBCA2}">
      <dgm:prSet/>
      <dgm:spPr/>
      <dgm:t>
        <a:bodyPr/>
        <a:lstStyle/>
        <a:p>
          <a:endParaRPr lang="en-GB">
            <a:solidFill>
              <a:schemeClr val="tx1"/>
            </a:solidFill>
          </a:endParaRPr>
        </a:p>
      </dgm:t>
    </dgm:pt>
    <dgm:pt modelId="{D5CDED93-58B9-FA48-BA19-A40997FD5D91}">
      <dgm:prSet/>
      <dgm:spPr/>
      <dgm:t>
        <a:bodyPr/>
        <a:lstStyle/>
        <a:p>
          <a:r>
            <a:rPr lang="en-GB" b="0">
              <a:solidFill>
                <a:schemeClr val="tx1"/>
              </a:solidFill>
            </a:rPr>
            <a:t>Interpret the instructional design process</a:t>
          </a:r>
          <a:endParaRPr lang="en-GB" b="0" dirty="0">
            <a:solidFill>
              <a:schemeClr val="tx1"/>
            </a:solidFill>
          </a:endParaRPr>
        </a:p>
      </dgm:t>
    </dgm:pt>
    <dgm:pt modelId="{8B03C684-95E6-D54B-92E1-C9BB81418FA9}" type="parTrans" cxnId="{8FE90981-A849-3D46-8754-401F2C8104AB}">
      <dgm:prSet/>
      <dgm:spPr/>
      <dgm:t>
        <a:bodyPr/>
        <a:lstStyle/>
        <a:p>
          <a:endParaRPr lang="en-GB">
            <a:solidFill>
              <a:schemeClr val="tx1"/>
            </a:solidFill>
          </a:endParaRPr>
        </a:p>
      </dgm:t>
    </dgm:pt>
    <dgm:pt modelId="{6D268C40-AB6B-CD42-B06A-12BCFDDC0E58}" type="sibTrans" cxnId="{8FE90981-A849-3D46-8754-401F2C8104AB}">
      <dgm:prSet/>
      <dgm:spPr/>
      <dgm:t>
        <a:bodyPr/>
        <a:lstStyle/>
        <a:p>
          <a:endParaRPr lang="en-GB">
            <a:solidFill>
              <a:schemeClr val="tx1"/>
            </a:solidFill>
          </a:endParaRPr>
        </a:p>
      </dgm:t>
    </dgm:pt>
    <dgm:pt modelId="{CB56F1D7-C260-D84A-A6FA-19B5263C94B9}">
      <dgm:prSet/>
      <dgm:spPr/>
      <dgm:t>
        <a:bodyPr/>
        <a:lstStyle/>
        <a:p>
          <a:r>
            <a:rPr lang="en-GB" b="0" dirty="0">
              <a:solidFill>
                <a:schemeClr val="tx1"/>
              </a:solidFill>
            </a:rPr>
            <a:t>Prepare learning objectives</a:t>
          </a:r>
        </a:p>
      </dgm:t>
    </dgm:pt>
    <dgm:pt modelId="{A125172F-5AA5-8E41-94ED-C0EB90F54EA9}" type="parTrans" cxnId="{B02F9833-6570-4D40-8986-F7A95F6E44F7}">
      <dgm:prSet/>
      <dgm:spPr/>
      <dgm:t>
        <a:bodyPr/>
        <a:lstStyle/>
        <a:p>
          <a:endParaRPr lang="en-GB">
            <a:solidFill>
              <a:schemeClr val="tx1"/>
            </a:solidFill>
          </a:endParaRPr>
        </a:p>
      </dgm:t>
    </dgm:pt>
    <dgm:pt modelId="{1D003C36-B046-AC4B-AF2B-16C87D14FB59}" type="sibTrans" cxnId="{B02F9833-6570-4D40-8986-F7A95F6E44F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7"/>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7"/>
      <dgm:spPr/>
    </dgm:pt>
    <dgm:pt modelId="{8430721C-021F-404F-B65E-1E6013182AE8}" type="pres">
      <dgm:prSet presAssocID="{BECEB8E5-7934-A84B-929D-2381D2E3477B}" presName="dstNode" presStyleLbl="node1" presStyleIdx="0" presStyleCnt="7"/>
      <dgm:spPr/>
    </dgm:pt>
    <dgm:pt modelId="{DE388C96-2E88-AC42-BBBE-E676B53E872A}" type="pres">
      <dgm:prSet presAssocID="{142F4556-8691-864F-8875-77CB1F3D869E}" presName="text_1" presStyleLbl="node1" presStyleIdx="0" presStyleCnt="7">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7"/>
      <dgm:spPr/>
    </dgm:pt>
    <dgm:pt modelId="{E6669EF7-8215-9F4E-9226-1C00E76949DF}" type="pres">
      <dgm:prSet presAssocID="{B7DC8903-08AD-4649-BE36-6CCCD5A6F138}" presName="text_2" presStyleLbl="node1" presStyleIdx="1" presStyleCnt="7">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7"/>
      <dgm:spPr/>
    </dgm:pt>
    <dgm:pt modelId="{D01D75B1-CFBE-BC4D-82DF-B917E314FC55}" type="pres">
      <dgm:prSet presAssocID="{F60C1B43-92A8-984D-A647-76D0F4B75EA7}" presName="text_3" presStyleLbl="node1" presStyleIdx="2" presStyleCnt="7">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7"/>
      <dgm:spPr/>
    </dgm:pt>
    <dgm:pt modelId="{B23E1CDD-7448-BA4F-B65C-382B2E06858D}" type="pres">
      <dgm:prSet presAssocID="{BA47A965-FEB3-B74F-B492-8C71F4D5BF3E}" presName="text_4" presStyleLbl="node1" presStyleIdx="3" presStyleCnt="7">
        <dgm:presLayoutVars>
          <dgm:bulletEnabled val="1"/>
        </dgm:presLayoutVars>
      </dgm:prSet>
      <dgm:spPr/>
    </dgm:pt>
    <dgm:pt modelId="{E7BD932C-584B-F94C-BBA6-F1115A607A59}" type="pres">
      <dgm:prSet presAssocID="{BA47A965-FEB3-B74F-B492-8C71F4D5BF3E}" presName="accent_4" presStyleCnt="0"/>
      <dgm:spPr/>
    </dgm:pt>
    <dgm:pt modelId="{A14003AF-52A9-4245-AF6A-481A64EAC3C4}" type="pres">
      <dgm:prSet presAssocID="{BA47A965-FEB3-B74F-B492-8C71F4D5BF3E}" presName="accentRepeatNode" presStyleLbl="solidFgAcc1" presStyleIdx="3" presStyleCnt="7"/>
      <dgm:spPr/>
    </dgm:pt>
    <dgm:pt modelId="{A7B7E564-E102-454A-98B7-77FD0C99D93B}" type="pres">
      <dgm:prSet presAssocID="{999E0534-8C9C-B14E-83E7-09166B8013B9}" presName="text_5" presStyleLbl="node1" presStyleIdx="4" presStyleCnt="7">
        <dgm:presLayoutVars>
          <dgm:bulletEnabled val="1"/>
        </dgm:presLayoutVars>
      </dgm:prSet>
      <dgm:spPr/>
    </dgm:pt>
    <dgm:pt modelId="{56D53AA3-2F28-D64A-990E-F1633C014BBD}" type="pres">
      <dgm:prSet presAssocID="{999E0534-8C9C-B14E-83E7-09166B8013B9}" presName="accent_5" presStyleCnt="0"/>
      <dgm:spPr/>
    </dgm:pt>
    <dgm:pt modelId="{3014D8AE-DCDD-914A-8A2A-81867A6F5798}" type="pres">
      <dgm:prSet presAssocID="{999E0534-8C9C-B14E-83E7-09166B8013B9}" presName="accentRepeatNode" presStyleLbl="solidFgAcc1" presStyleIdx="4" presStyleCnt="7"/>
      <dgm:spPr/>
    </dgm:pt>
    <dgm:pt modelId="{7B235D11-D58F-2F42-9369-0E902A4E62D9}" type="pres">
      <dgm:prSet presAssocID="{D5CDED93-58B9-FA48-BA19-A40997FD5D91}" presName="text_6" presStyleLbl="node1" presStyleIdx="5" presStyleCnt="7">
        <dgm:presLayoutVars>
          <dgm:bulletEnabled val="1"/>
        </dgm:presLayoutVars>
      </dgm:prSet>
      <dgm:spPr/>
    </dgm:pt>
    <dgm:pt modelId="{72ADA598-CDB6-F043-A201-B092B175A05D}" type="pres">
      <dgm:prSet presAssocID="{D5CDED93-58B9-FA48-BA19-A40997FD5D91}" presName="accent_6" presStyleCnt="0"/>
      <dgm:spPr/>
    </dgm:pt>
    <dgm:pt modelId="{BDAEBAAC-DBEB-A744-BCDE-FED68782BE2D}" type="pres">
      <dgm:prSet presAssocID="{D5CDED93-58B9-FA48-BA19-A40997FD5D91}" presName="accentRepeatNode" presStyleLbl="solidFgAcc1" presStyleIdx="5" presStyleCnt="7"/>
      <dgm:spPr/>
    </dgm:pt>
    <dgm:pt modelId="{297AA284-FB65-244D-B19C-A57BAAD27676}" type="pres">
      <dgm:prSet presAssocID="{CB56F1D7-C260-D84A-A6FA-19B5263C94B9}" presName="text_7" presStyleLbl="node1" presStyleIdx="6" presStyleCnt="7">
        <dgm:presLayoutVars>
          <dgm:bulletEnabled val="1"/>
        </dgm:presLayoutVars>
      </dgm:prSet>
      <dgm:spPr/>
    </dgm:pt>
    <dgm:pt modelId="{593ADFDC-FB2E-C04C-BC24-83273E6FAB73}" type="pres">
      <dgm:prSet presAssocID="{CB56F1D7-C260-D84A-A6FA-19B5263C94B9}" presName="accent_7" presStyleCnt="0"/>
      <dgm:spPr/>
    </dgm:pt>
    <dgm:pt modelId="{0B5135F7-F38C-E94C-91B3-AAB96BA85BC7}" type="pres">
      <dgm:prSet presAssocID="{CB56F1D7-C260-D84A-A6FA-19B5263C94B9}" presName="accentRepeatNode" presStyleLbl="solidFgAcc1" presStyleIdx="6" presStyleCnt="7"/>
      <dgm:spPr/>
    </dgm:pt>
  </dgm:ptLst>
  <dgm:cxnLst>
    <dgm:cxn modelId="{AF168412-0899-714E-AE1E-B659721A6DCA}" type="presOf" srcId="{999E0534-8C9C-B14E-83E7-09166B8013B9}" destId="{A7B7E564-E102-454A-98B7-77FD0C99D93B}" srcOrd="0" destOrd="0" presId="urn:microsoft.com/office/officeart/2008/layout/VerticalCurvedLi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B02F9833-6570-4D40-8986-F7A95F6E44F7}" srcId="{BECEB8E5-7934-A84B-929D-2381D2E3477B}" destId="{CB56F1D7-C260-D84A-A6FA-19B5263C94B9}" srcOrd="6" destOrd="0" parTransId="{A125172F-5AA5-8E41-94ED-C0EB90F54EA9}" sibTransId="{1D003C36-B046-AC4B-AF2B-16C87D14FB59}"/>
    <dgm:cxn modelId="{08556C39-434E-1946-8E7E-CB2ECF81E46D}" type="presOf" srcId="{BA47A965-FEB3-B74F-B492-8C71F4D5BF3E}" destId="{B23E1CDD-7448-BA4F-B65C-382B2E06858D}"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32BEBD6F-D037-3249-8CBF-92FD1AB80261}" type="presOf" srcId="{CB56F1D7-C260-D84A-A6FA-19B5263C94B9}" destId="{297AA284-FB65-244D-B19C-A57BAAD27676}"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8FE90981-A849-3D46-8754-401F2C8104AB}" srcId="{BECEB8E5-7934-A84B-929D-2381D2E3477B}" destId="{D5CDED93-58B9-FA48-BA19-A40997FD5D91}" srcOrd="5" destOrd="0" parTransId="{8B03C684-95E6-D54B-92E1-C9BB81418FA9}" sibTransId="{6D268C40-AB6B-CD42-B06A-12BCFDDC0E58}"/>
    <dgm:cxn modelId="{F32B7396-39BE-044A-939A-08FF33DBBCA2}" srcId="{BECEB8E5-7934-A84B-929D-2381D2E3477B}" destId="{999E0534-8C9C-B14E-83E7-09166B8013B9}" srcOrd="4" destOrd="0" parTransId="{C7BD928B-F44C-4041-94AD-380AAB109E99}" sibTransId="{B21064E2-8A16-194C-A29D-389DF2A1D8F0}"/>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555D41E9-ECE5-A544-82A8-39D5D22C3653}" type="presOf" srcId="{D5CDED93-58B9-FA48-BA19-A40997FD5D91}" destId="{7B235D11-D58F-2F42-9369-0E902A4E62D9}" srcOrd="0" destOrd="0" presId="urn:microsoft.com/office/officeart/2008/layout/VerticalCurvedList"/>
    <dgm:cxn modelId="{B1A317F7-2D1E-6841-A9E1-29E54E78B46C}" type="presOf" srcId="{B7DC8903-08AD-4649-BE36-6CCCD5A6F138}" destId="{E6669EF7-8215-9F4E-9226-1C00E76949DF}" srcOrd="0" destOrd="0" presId="urn:microsoft.com/office/officeart/2008/layout/VerticalCurvedList"/>
    <dgm:cxn modelId="{4A298BF9-E6EF-D641-992E-16A5DF5FC8E2}" srcId="{BECEB8E5-7934-A84B-929D-2381D2E3477B}" destId="{BA47A965-FEB3-B74F-B492-8C71F4D5BF3E}" srcOrd="3" destOrd="0" parTransId="{F7D255AF-D1B8-C64F-9078-F02F43E1C505}" sibTransId="{20EA7E9F-E0F3-EC47-B1EF-13E242452629}"/>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 modelId="{5E26E43B-5B40-664F-B91C-91AED016CCFD}" type="presParOf" srcId="{F13EA33D-18CE-6346-8404-701E600A7D73}" destId="{B23E1CDD-7448-BA4F-B65C-382B2E06858D}" srcOrd="7" destOrd="0" presId="urn:microsoft.com/office/officeart/2008/layout/VerticalCurvedList"/>
    <dgm:cxn modelId="{4D1A6BE8-DF15-0C41-B05D-79206311F69A}" type="presParOf" srcId="{F13EA33D-18CE-6346-8404-701E600A7D73}" destId="{E7BD932C-584B-F94C-BBA6-F1115A607A59}" srcOrd="8" destOrd="0" presId="urn:microsoft.com/office/officeart/2008/layout/VerticalCurvedList"/>
    <dgm:cxn modelId="{464CE7D8-B89A-4C44-AB08-673D87A4D7D4}" type="presParOf" srcId="{E7BD932C-584B-F94C-BBA6-F1115A607A59}" destId="{A14003AF-52A9-4245-AF6A-481A64EAC3C4}" srcOrd="0" destOrd="0" presId="urn:microsoft.com/office/officeart/2008/layout/VerticalCurvedList"/>
    <dgm:cxn modelId="{A6AB45A6-FA49-DD47-A835-A63C8426B74D}" type="presParOf" srcId="{F13EA33D-18CE-6346-8404-701E600A7D73}" destId="{A7B7E564-E102-454A-98B7-77FD0C99D93B}" srcOrd="9" destOrd="0" presId="urn:microsoft.com/office/officeart/2008/layout/VerticalCurvedList"/>
    <dgm:cxn modelId="{EF6389AB-6C4E-474C-9344-1FE468845A6D}" type="presParOf" srcId="{F13EA33D-18CE-6346-8404-701E600A7D73}" destId="{56D53AA3-2F28-D64A-990E-F1633C014BBD}" srcOrd="10" destOrd="0" presId="urn:microsoft.com/office/officeart/2008/layout/VerticalCurvedList"/>
    <dgm:cxn modelId="{43FA532A-4129-7D46-8FE9-E6F219ED2980}" type="presParOf" srcId="{56D53AA3-2F28-D64A-990E-F1633C014BBD}" destId="{3014D8AE-DCDD-914A-8A2A-81867A6F5798}" srcOrd="0" destOrd="0" presId="urn:microsoft.com/office/officeart/2008/layout/VerticalCurvedList"/>
    <dgm:cxn modelId="{CDD16770-9E14-5849-89B9-B80A47BB3587}" type="presParOf" srcId="{F13EA33D-18CE-6346-8404-701E600A7D73}" destId="{7B235D11-D58F-2F42-9369-0E902A4E62D9}" srcOrd="11" destOrd="0" presId="urn:microsoft.com/office/officeart/2008/layout/VerticalCurvedList"/>
    <dgm:cxn modelId="{7ADE7F51-AECF-FA4E-AC17-2A41F7B554CE}" type="presParOf" srcId="{F13EA33D-18CE-6346-8404-701E600A7D73}" destId="{72ADA598-CDB6-F043-A201-B092B175A05D}" srcOrd="12" destOrd="0" presId="urn:microsoft.com/office/officeart/2008/layout/VerticalCurvedList"/>
    <dgm:cxn modelId="{1EC20AE8-E544-2A47-BCA1-1E06A50FACAD}" type="presParOf" srcId="{72ADA598-CDB6-F043-A201-B092B175A05D}" destId="{BDAEBAAC-DBEB-A744-BCDE-FED68782BE2D}" srcOrd="0" destOrd="0" presId="urn:microsoft.com/office/officeart/2008/layout/VerticalCurvedList"/>
    <dgm:cxn modelId="{92D11F23-D78B-3443-952D-C674382B5511}" type="presParOf" srcId="{F13EA33D-18CE-6346-8404-701E600A7D73}" destId="{297AA284-FB65-244D-B19C-A57BAAD27676}" srcOrd="13" destOrd="0" presId="urn:microsoft.com/office/officeart/2008/layout/VerticalCurvedList"/>
    <dgm:cxn modelId="{5DFF72BC-D674-7E48-B095-E28CAA5229FC}" type="presParOf" srcId="{F13EA33D-18CE-6346-8404-701E600A7D73}" destId="{593ADFDC-FB2E-C04C-BC24-83273E6FAB73}" srcOrd="14" destOrd="0" presId="urn:microsoft.com/office/officeart/2008/layout/VerticalCurvedList"/>
    <dgm:cxn modelId="{437A10CB-4BD0-C243-B640-22D146FAD1E5}" type="presParOf" srcId="{593ADFDC-FB2E-C04C-BC24-83273E6FAB73}" destId="{0B5135F7-F38C-E94C-91B3-AAB96BA85BC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Write attribution for the following learning resources that you have decided to incorporate in your learning materials: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750A1F5-2EC2-F44C-A9DB-524F1A399632}">
      <dgm:prSet/>
      <dgm:spPr/>
      <dgm:t>
        <a:bodyPr/>
        <a:lstStyle/>
        <a:p>
          <a:pPr algn="ctr"/>
          <a:r>
            <a:rPr lang="en-GB" b="0" dirty="0">
              <a:solidFill>
                <a:schemeClr val="tx1"/>
              </a:solidFill>
            </a:rPr>
            <a:t>image from </a:t>
          </a:r>
          <a:r>
            <a:rPr lang="en-GB" b="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b="0" dirty="0">
              <a:solidFill>
                <a:schemeClr val="tx1"/>
              </a:solidFill>
            </a:rPr>
            <a:t> </a:t>
          </a:r>
          <a:endParaRPr lang="en-MK" dirty="0">
            <a:solidFill>
              <a:schemeClr val="tx1"/>
            </a:solidFill>
          </a:endParaRPr>
        </a:p>
      </dgm:t>
    </dgm:pt>
    <dgm:pt modelId="{49AA3669-A529-E34C-A931-09E9374921BD}" type="parTrans" cxnId="{0665B16F-F1C1-B149-AE9A-9AC0080F3AB9}">
      <dgm:prSet/>
      <dgm:spPr/>
      <dgm:t>
        <a:bodyPr/>
        <a:lstStyle/>
        <a:p>
          <a:endParaRPr lang="en-GB">
            <a:solidFill>
              <a:schemeClr val="tx1"/>
            </a:solidFill>
          </a:endParaRPr>
        </a:p>
      </dgm:t>
    </dgm:pt>
    <dgm:pt modelId="{E0D66AB2-B160-274D-8AA6-B12D359F313A}" type="sibTrans" cxnId="{0665B16F-F1C1-B149-AE9A-9AC0080F3AB9}">
      <dgm:prSet/>
      <dgm:spPr/>
      <dgm:t>
        <a:bodyPr/>
        <a:lstStyle/>
        <a:p>
          <a:endParaRPr lang="en-GB">
            <a:solidFill>
              <a:schemeClr val="tx1"/>
            </a:solidFill>
          </a:endParaRPr>
        </a:p>
      </dgm:t>
    </dgm:pt>
    <dgm:pt modelId="{3EAAEC07-11EA-7D4F-9848-7BE98FE24C00}">
      <dgm:prSet/>
      <dgm:spPr/>
      <dgm:t>
        <a:bodyPr/>
        <a:lstStyle/>
        <a:p>
          <a:pPr algn="ctr"/>
          <a:r>
            <a:rPr lang="en-GB" b="0" dirty="0">
              <a:solidFill>
                <a:schemeClr val="tx1"/>
              </a:solidFill>
            </a:rPr>
            <a:t>TRIPLE TRAINING on Open Research Europe slides from </a:t>
          </a:r>
          <a:r>
            <a:rPr lang="en-GB" b="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b="0" dirty="0">
              <a:solidFill>
                <a:schemeClr val="tx1"/>
              </a:solidFill>
            </a:rPr>
            <a:t> </a:t>
          </a:r>
          <a:endParaRPr lang="en-MK" dirty="0">
            <a:solidFill>
              <a:schemeClr val="tx1"/>
            </a:solidFill>
          </a:endParaRPr>
        </a:p>
      </dgm:t>
    </dgm:pt>
    <dgm:pt modelId="{024D654E-E101-0740-9486-B6D9E3037739}" type="parTrans" cxnId="{E24E35CE-A1A9-1647-8864-BAED165AB2FF}">
      <dgm:prSet/>
      <dgm:spPr/>
      <dgm:t>
        <a:bodyPr/>
        <a:lstStyle/>
        <a:p>
          <a:endParaRPr lang="en-GB">
            <a:solidFill>
              <a:schemeClr val="tx1"/>
            </a:solidFill>
          </a:endParaRPr>
        </a:p>
      </dgm:t>
    </dgm:pt>
    <dgm:pt modelId="{1F6E953D-AB14-6945-8E89-D51BA7DA984F}" type="sibTrans" cxnId="{E24E35CE-A1A9-1647-8864-BAED165AB2FF}">
      <dgm:prSet/>
      <dgm:spPr/>
      <dgm:t>
        <a:bodyPr/>
        <a:lstStyle/>
        <a:p>
          <a:endParaRPr lang="en-GB">
            <a:solidFill>
              <a:schemeClr val="tx1"/>
            </a:solidFill>
          </a:endParaRPr>
        </a:p>
      </dgm:t>
    </dgm:pt>
    <dgm:pt modelId="{5D1171AD-C82C-7649-B636-FF77D1A57984}">
      <dgm:prSet/>
      <dgm:spPr/>
      <dgm:t>
        <a:bodyPr/>
        <a:lstStyle/>
        <a:p>
          <a:pPr algn="ctr"/>
          <a:r>
            <a:rPr lang="en-GB" b="0" dirty="0">
              <a:solidFill>
                <a:schemeClr val="tx1"/>
              </a:solidFill>
            </a:rPr>
            <a:t>slide 3 from Why open science? presentation by Sarah Jones </a:t>
          </a:r>
          <a:r>
            <a:rPr lang="en-GB" b="0" u="sng"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b="0" u="sng" dirty="0">
              <a:solidFill>
                <a:schemeClr val="tx1"/>
              </a:solidFill>
            </a:rPr>
            <a:t> </a:t>
          </a:r>
          <a:endParaRPr lang="en-MK" dirty="0">
            <a:solidFill>
              <a:schemeClr val="tx1"/>
            </a:solidFill>
          </a:endParaRPr>
        </a:p>
      </dgm:t>
    </dgm:pt>
    <dgm:pt modelId="{298A719C-CCA0-F044-81BB-0AA2533B7FC8}" type="parTrans" cxnId="{934D5BB2-B2C4-E84C-B864-168AD14A0FB2}">
      <dgm:prSet/>
      <dgm:spPr/>
      <dgm:t>
        <a:bodyPr/>
        <a:lstStyle/>
        <a:p>
          <a:endParaRPr lang="en-GB">
            <a:solidFill>
              <a:schemeClr val="tx1"/>
            </a:solidFill>
          </a:endParaRPr>
        </a:p>
      </dgm:t>
    </dgm:pt>
    <dgm:pt modelId="{F34A9AD8-5B2B-2D43-9B00-27F234658168}" type="sibTrans" cxnId="{934D5BB2-B2C4-E84C-B864-168AD14A0FB2}">
      <dgm:prSet/>
      <dgm:spPr/>
      <dgm:t>
        <a:bodyPr/>
        <a:lstStyle/>
        <a:p>
          <a:endParaRPr lang="en-GB">
            <a:solidFill>
              <a:schemeClr val="tx1"/>
            </a:solidFill>
          </a:endParaRPr>
        </a:p>
      </dgm:t>
    </dgm:pt>
    <dgm:pt modelId="{2B44F668-5FBF-7844-8D36-F49DD9F57414}">
      <dgm:prSet/>
      <dgm:spPr/>
      <dgm:t>
        <a:bodyPr/>
        <a:lstStyle/>
        <a:p>
          <a:pPr algn="ctr"/>
          <a:r>
            <a:rPr lang="en-GB" b="0" dirty="0">
              <a:solidFill>
                <a:schemeClr val="tx1"/>
              </a:solidFill>
            </a:rPr>
            <a:t>Lesson 1: The What from </a:t>
          </a:r>
          <a:r>
            <a:rPr lang="en-GB" b="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b="0" dirty="0">
              <a:solidFill>
                <a:schemeClr val="tx1"/>
              </a:solidFill>
            </a:rPr>
            <a:t> </a:t>
          </a:r>
          <a:endParaRPr lang="en-MK" dirty="0">
            <a:solidFill>
              <a:schemeClr val="tx1"/>
            </a:solidFill>
          </a:endParaRPr>
        </a:p>
      </dgm:t>
    </dgm:pt>
    <dgm:pt modelId="{2932D939-B2DB-ED4B-A136-3D47F8B36E9C}" type="parTrans" cxnId="{9F062F2A-6450-2B43-9A21-D923172F1E7F}">
      <dgm:prSet/>
      <dgm:spPr/>
      <dgm:t>
        <a:bodyPr/>
        <a:lstStyle/>
        <a:p>
          <a:endParaRPr lang="en-GB">
            <a:solidFill>
              <a:schemeClr val="tx1"/>
            </a:solidFill>
          </a:endParaRPr>
        </a:p>
      </dgm:t>
    </dgm:pt>
    <dgm:pt modelId="{5D2BD738-2943-C547-9D08-32022D0975B8}" type="sibTrans" cxnId="{9F062F2A-6450-2B43-9A21-D923172F1E7F}">
      <dgm:prSet/>
      <dgm:spPr/>
      <dgm:t>
        <a:bodyPr/>
        <a:lstStyle/>
        <a:p>
          <a:endParaRPr lang="en-GB">
            <a:solidFill>
              <a:schemeClr val="tx1"/>
            </a:solidFill>
          </a:endParaRPr>
        </a:p>
      </dgm:t>
    </dgm:pt>
    <dgm:pt modelId="{A85D4767-00EC-D647-A453-E7F7559A2243}">
      <dgm:prSet/>
      <dgm:spPr/>
      <dgm:t>
        <a:bodyPr/>
        <a:lstStyle/>
        <a:p>
          <a:pPr algn="ctr"/>
          <a:r>
            <a:rPr lang="en-GB" b="0" dirty="0">
              <a:solidFill>
                <a:schemeClr val="tx1"/>
              </a:solidFill>
            </a:rPr>
            <a:t>Are you able to find all TASL elements for each example?</a:t>
          </a:r>
        </a:p>
        <a:p>
          <a:pPr algn="ctr"/>
          <a:endParaRPr lang="en-GB" b="0" dirty="0">
            <a:solidFill>
              <a:schemeClr val="tx1"/>
            </a:solidFill>
          </a:endParaRPr>
        </a:p>
        <a:p>
          <a:pPr algn="ctr"/>
          <a:r>
            <a:rPr lang="en-GB" b="0" dirty="0">
              <a:solidFill>
                <a:schemeClr val="tx1"/>
              </a:solidFill>
            </a:rPr>
            <a:t>What are the pitfalls of not using attribution?</a:t>
          </a:r>
          <a:endParaRPr lang="en-MK" dirty="0">
            <a:solidFill>
              <a:schemeClr val="tx1"/>
            </a:solidFill>
          </a:endParaRPr>
        </a:p>
      </dgm:t>
    </dgm:pt>
    <dgm:pt modelId="{BA12D247-A49B-5B4D-97D1-7B6C8040B016}" type="parTrans" cxnId="{BED8F825-7E6E-3742-9754-BB4894E58453}">
      <dgm:prSet/>
      <dgm:spPr/>
      <dgm:t>
        <a:bodyPr/>
        <a:lstStyle/>
        <a:p>
          <a:endParaRPr lang="en-GB">
            <a:solidFill>
              <a:schemeClr val="tx1"/>
            </a:solidFill>
          </a:endParaRPr>
        </a:p>
      </dgm:t>
    </dgm:pt>
    <dgm:pt modelId="{DCBFECFB-B31B-2E40-985D-83F5E51AC2C2}" type="sibTrans" cxnId="{BED8F825-7E6E-3742-9754-BB4894E5845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03B242E4-1E7D-0148-A1C4-1EE29552BB0A}" type="pres">
      <dgm:prSet presAssocID="{87DB7EF9-B884-EC49-A726-80171658A1C4}" presName="sibTrans" presStyleCnt="0"/>
      <dgm:spPr/>
    </dgm:pt>
    <dgm:pt modelId="{8FDC0DB2-8F60-F64B-96F3-CBB0A1D20947}" type="pres">
      <dgm:prSet presAssocID="{A85D4767-00EC-D647-A453-E7F7559A2243}" presName="node" presStyleLbl="node1" presStyleIdx="1" presStyleCnt="2">
        <dgm:presLayoutVars>
          <dgm:bulletEnabled val="1"/>
        </dgm:presLayoutVars>
      </dgm:prSet>
      <dgm:spPr/>
    </dgm:pt>
  </dgm:ptLst>
  <dgm:cxnLst>
    <dgm:cxn modelId="{0C357A09-CB13-AF4C-9CD1-1D4E511D0A8B}" type="presOf" srcId="{5D1171AD-C82C-7649-B636-FF77D1A57984}" destId="{48FC9931-A37F-BE4A-9E5E-518164571207}" srcOrd="0" destOrd="3" presId="urn:microsoft.com/office/officeart/2005/8/layout/default"/>
    <dgm:cxn modelId="{75261B19-78EF-714A-9A96-14EFD8E71766}" type="presOf" srcId="{0750A1F5-2EC2-F44C-A9DB-524F1A399632}" destId="{48FC9931-A37F-BE4A-9E5E-518164571207}" srcOrd="0" destOrd="1" presId="urn:microsoft.com/office/officeart/2005/8/layout/default"/>
    <dgm:cxn modelId="{BED8F825-7E6E-3742-9754-BB4894E58453}" srcId="{0F684286-D9B5-914E-9C2A-CC59F1488368}" destId="{A85D4767-00EC-D647-A453-E7F7559A2243}" srcOrd="1" destOrd="0" parTransId="{BA12D247-A49B-5B4D-97D1-7B6C8040B016}" sibTransId="{DCBFECFB-B31B-2E40-985D-83F5E51AC2C2}"/>
    <dgm:cxn modelId="{9F062F2A-6450-2B43-9A21-D923172F1E7F}" srcId="{E7CEDF8B-EC81-784F-A4F5-4C39F4CEDF3C}" destId="{2B44F668-5FBF-7844-8D36-F49DD9F57414}" srcOrd="3" destOrd="0" parTransId="{2932D939-B2DB-ED4B-A136-3D47F8B36E9C}" sibTransId="{5D2BD738-2943-C547-9D08-32022D0975B8}"/>
    <dgm:cxn modelId="{6B68FA37-292D-9A4A-A5A2-60E52A278D71}" type="presOf" srcId="{2B44F668-5FBF-7844-8D36-F49DD9F57414}" destId="{48FC9931-A37F-BE4A-9E5E-518164571207}" srcOrd="0" destOrd="4" presId="urn:microsoft.com/office/officeart/2005/8/layout/defaul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0665B16F-F1C1-B149-AE9A-9AC0080F3AB9}" srcId="{E7CEDF8B-EC81-784F-A4F5-4C39F4CEDF3C}" destId="{0750A1F5-2EC2-F44C-A9DB-524F1A399632}" srcOrd="0" destOrd="0" parTransId="{49AA3669-A529-E34C-A931-09E9374921BD}" sibTransId="{E0D66AB2-B160-274D-8AA6-B12D359F313A}"/>
    <dgm:cxn modelId="{2ED1CC80-8A94-7544-BDA0-49F6E25807C4}" type="presOf" srcId="{3EAAEC07-11EA-7D4F-9848-7BE98FE24C00}" destId="{48FC9931-A37F-BE4A-9E5E-518164571207}" srcOrd="0" destOrd="2" presId="urn:microsoft.com/office/officeart/2005/8/layout/default"/>
    <dgm:cxn modelId="{51876E86-651F-B544-BE39-8A141CD58A23}" type="presOf" srcId="{A85D4767-00EC-D647-A453-E7F7559A2243}" destId="{8FDC0DB2-8F60-F64B-96F3-CBB0A1D20947}" srcOrd="0" destOrd="0" presId="urn:microsoft.com/office/officeart/2005/8/layout/default"/>
    <dgm:cxn modelId="{934D5BB2-B2C4-E84C-B864-168AD14A0FB2}" srcId="{E7CEDF8B-EC81-784F-A4F5-4C39F4CEDF3C}" destId="{5D1171AD-C82C-7649-B636-FF77D1A57984}" srcOrd="2" destOrd="0" parTransId="{298A719C-CCA0-F044-81BB-0AA2533B7FC8}" sibTransId="{F34A9AD8-5B2B-2D43-9B00-27F234658168}"/>
    <dgm:cxn modelId="{E24E35CE-A1A9-1647-8864-BAED165AB2FF}" srcId="{E7CEDF8B-EC81-784F-A4F5-4C39F4CEDF3C}" destId="{3EAAEC07-11EA-7D4F-9848-7BE98FE24C00}" srcOrd="1" destOrd="0" parTransId="{024D654E-E101-0740-9486-B6D9E3037739}" sibTransId="{1F6E953D-AB14-6945-8E89-D51BA7DA984F}"/>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A6017F9E-604C-944D-B3C3-A3E8B0A0AFF3}" type="presParOf" srcId="{1E1D3CC6-75D6-3545-91EF-976131F655B1}" destId="{03B242E4-1E7D-0148-A1C4-1EE29552BB0A}" srcOrd="1" destOrd="0" presId="urn:microsoft.com/office/officeart/2005/8/layout/default"/>
    <dgm:cxn modelId="{DF48CFAB-44E7-3048-8A84-CABC6E4ECA74}" type="presParOf" srcId="{1E1D3CC6-75D6-3545-91EF-976131F655B1}" destId="{8FDC0DB2-8F60-F64B-96F3-CBB0A1D20947}"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3F55AB1-4A22-CE43-A3CB-C741D8D17D69}"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GB"/>
        </a:p>
      </dgm:t>
    </dgm:pt>
    <dgm:pt modelId="{26ED3B18-40E4-F249-B8DC-F006604CFF2C}">
      <dgm:prSet phldrT="[Text]"/>
      <dgm:spPr/>
      <dgm:t>
        <a:bodyPr/>
        <a:lstStyle/>
        <a:p>
          <a:r>
            <a:rPr lang="en-GB" b="1" dirty="0">
              <a:solidFill>
                <a:schemeClr val="tx1"/>
              </a:solidFill>
            </a:rPr>
            <a:t>Purpose</a:t>
          </a:r>
          <a:r>
            <a:rPr lang="en-GB" dirty="0">
              <a:solidFill>
                <a:schemeClr val="tx1"/>
              </a:solidFill>
            </a:rPr>
            <a:t> of learning material</a:t>
          </a:r>
        </a:p>
      </dgm:t>
    </dgm:pt>
    <dgm:pt modelId="{15E9649A-5D74-1C49-B8AE-1BC18027E0B9}" type="parTrans" cxnId="{527846FC-CE3E-994B-A7E7-2BB0043F9698}">
      <dgm:prSet/>
      <dgm:spPr/>
      <dgm:t>
        <a:bodyPr/>
        <a:lstStyle/>
        <a:p>
          <a:endParaRPr lang="en-GB">
            <a:solidFill>
              <a:schemeClr val="tx1"/>
            </a:solidFill>
          </a:endParaRPr>
        </a:p>
      </dgm:t>
    </dgm:pt>
    <dgm:pt modelId="{61C0A555-7B65-704E-A58E-5D264532F4B1}" type="sibTrans" cxnId="{527846FC-CE3E-994B-A7E7-2BB0043F9698}">
      <dgm:prSet/>
      <dgm:spPr/>
      <dgm:t>
        <a:bodyPr/>
        <a:lstStyle/>
        <a:p>
          <a:endParaRPr lang="en-GB">
            <a:solidFill>
              <a:schemeClr val="tx1"/>
            </a:solidFill>
          </a:endParaRPr>
        </a:p>
      </dgm:t>
    </dgm:pt>
    <dgm:pt modelId="{3604098B-5F9C-624D-970F-30689068CCAC}">
      <dgm:prSet/>
      <dgm:spPr/>
      <dgm:t>
        <a:bodyPr/>
        <a:lstStyle/>
        <a:p>
          <a:r>
            <a:rPr lang="en-GB" dirty="0">
              <a:solidFill>
                <a:schemeClr val="tx1"/>
              </a:solidFill>
            </a:rPr>
            <a:t>when and how the learning materials can be used and for what purposes</a:t>
          </a:r>
        </a:p>
      </dgm:t>
    </dgm:pt>
    <dgm:pt modelId="{09081926-2770-9445-B121-1D842D0E6C06}" type="parTrans" cxnId="{D17EDF39-2295-0249-BE5A-AD98AE2A454B}">
      <dgm:prSet/>
      <dgm:spPr/>
      <dgm:t>
        <a:bodyPr/>
        <a:lstStyle/>
        <a:p>
          <a:endParaRPr lang="en-GB">
            <a:solidFill>
              <a:schemeClr val="tx1"/>
            </a:solidFill>
          </a:endParaRPr>
        </a:p>
      </dgm:t>
    </dgm:pt>
    <dgm:pt modelId="{0D3F21B6-27B2-CB47-A461-9B32891E4453}" type="sibTrans" cxnId="{D17EDF39-2295-0249-BE5A-AD98AE2A454B}">
      <dgm:prSet/>
      <dgm:spPr/>
      <dgm:t>
        <a:bodyPr/>
        <a:lstStyle/>
        <a:p>
          <a:endParaRPr lang="en-GB">
            <a:solidFill>
              <a:schemeClr val="tx1"/>
            </a:solidFill>
          </a:endParaRPr>
        </a:p>
      </dgm:t>
    </dgm:pt>
    <dgm:pt modelId="{08245A9C-82EB-6845-ABE4-5A3F67CACCBB}">
      <dgm:prSet/>
      <dgm:spPr/>
      <dgm:t>
        <a:bodyPr/>
        <a:lstStyle/>
        <a:p>
          <a:r>
            <a:rPr lang="en-GB" b="1" dirty="0">
              <a:solidFill>
                <a:schemeClr val="tx1"/>
              </a:solidFill>
            </a:rPr>
            <a:t>Target Audience</a:t>
          </a:r>
          <a:endParaRPr lang="en-GB" dirty="0">
            <a:solidFill>
              <a:schemeClr val="tx1"/>
            </a:solidFill>
          </a:endParaRPr>
        </a:p>
      </dgm:t>
    </dgm:pt>
    <dgm:pt modelId="{9DF41474-4ECC-D340-8988-4DC310516128}" type="parTrans" cxnId="{08B0116C-2D7D-8C4B-B59D-8DB3E26BA7A5}">
      <dgm:prSet/>
      <dgm:spPr/>
      <dgm:t>
        <a:bodyPr/>
        <a:lstStyle/>
        <a:p>
          <a:endParaRPr lang="en-GB">
            <a:solidFill>
              <a:schemeClr val="tx1"/>
            </a:solidFill>
          </a:endParaRPr>
        </a:p>
      </dgm:t>
    </dgm:pt>
    <dgm:pt modelId="{9E0530A2-8E8E-4F46-B73C-6EF06524FD47}" type="sibTrans" cxnId="{08B0116C-2D7D-8C4B-B59D-8DB3E26BA7A5}">
      <dgm:prSet/>
      <dgm:spPr/>
      <dgm:t>
        <a:bodyPr/>
        <a:lstStyle/>
        <a:p>
          <a:endParaRPr lang="en-GB">
            <a:solidFill>
              <a:schemeClr val="tx1"/>
            </a:solidFill>
          </a:endParaRPr>
        </a:p>
      </dgm:t>
    </dgm:pt>
    <dgm:pt modelId="{E8107B95-1017-7947-91CF-650C7BB82A9F}">
      <dgm:prSet/>
      <dgm:spPr/>
      <dgm:t>
        <a:bodyPr/>
        <a:lstStyle/>
        <a:p>
          <a:r>
            <a:rPr lang="en-GB" dirty="0">
              <a:solidFill>
                <a:schemeClr val="tx1"/>
              </a:solidFill>
            </a:rPr>
            <a:t>the primary audience for the learning materials </a:t>
          </a:r>
        </a:p>
      </dgm:t>
    </dgm:pt>
    <dgm:pt modelId="{4AC9D828-C12B-2548-B875-6036B6DBB6E8}" type="parTrans" cxnId="{155FAF0F-AED6-D345-A594-C60BCE3C2E15}">
      <dgm:prSet/>
      <dgm:spPr/>
      <dgm:t>
        <a:bodyPr/>
        <a:lstStyle/>
        <a:p>
          <a:endParaRPr lang="en-GB">
            <a:solidFill>
              <a:schemeClr val="tx1"/>
            </a:solidFill>
          </a:endParaRPr>
        </a:p>
      </dgm:t>
    </dgm:pt>
    <dgm:pt modelId="{5DFE9C86-7F2A-A54E-AB05-833AF061FC6B}" type="sibTrans" cxnId="{155FAF0F-AED6-D345-A594-C60BCE3C2E15}">
      <dgm:prSet/>
      <dgm:spPr/>
      <dgm:t>
        <a:bodyPr/>
        <a:lstStyle/>
        <a:p>
          <a:endParaRPr lang="en-GB">
            <a:solidFill>
              <a:schemeClr val="tx1"/>
            </a:solidFill>
          </a:endParaRPr>
        </a:p>
      </dgm:t>
    </dgm:pt>
    <dgm:pt modelId="{62B69BED-60DF-9F49-9C9B-E4EF6422E0FA}">
      <dgm:prSet/>
      <dgm:spPr/>
      <dgm:t>
        <a:bodyPr/>
        <a:lstStyle/>
        <a:p>
          <a:r>
            <a:rPr lang="en-GB" dirty="0">
              <a:solidFill>
                <a:schemeClr val="tx1"/>
              </a:solidFill>
            </a:rPr>
            <a:t>is there anything specific that needs to be taken into account, such as cultural context</a:t>
          </a:r>
        </a:p>
      </dgm:t>
    </dgm:pt>
    <dgm:pt modelId="{204C31FD-529C-BB43-B4F6-066A0DA7A24F}" type="parTrans" cxnId="{A914A6B2-5B5F-F045-B29D-9CFA0D05B911}">
      <dgm:prSet/>
      <dgm:spPr/>
      <dgm:t>
        <a:bodyPr/>
        <a:lstStyle/>
        <a:p>
          <a:endParaRPr lang="en-GB">
            <a:solidFill>
              <a:schemeClr val="tx1"/>
            </a:solidFill>
          </a:endParaRPr>
        </a:p>
      </dgm:t>
    </dgm:pt>
    <dgm:pt modelId="{793136DD-56B6-9D45-BEF9-4900620A2125}" type="sibTrans" cxnId="{A914A6B2-5B5F-F045-B29D-9CFA0D05B911}">
      <dgm:prSet/>
      <dgm:spPr/>
      <dgm:t>
        <a:bodyPr/>
        <a:lstStyle/>
        <a:p>
          <a:endParaRPr lang="en-GB">
            <a:solidFill>
              <a:schemeClr val="tx1"/>
            </a:solidFill>
          </a:endParaRPr>
        </a:p>
      </dgm:t>
    </dgm:pt>
    <dgm:pt modelId="{DF21FEB7-1532-9E4C-8F48-9E2467FCCC15}">
      <dgm:prSet/>
      <dgm:spPr/>
      <dgm:t>
        <a:bodyPr/>
        <a:lstStyle/>
        <a:p>
          <a:r>
            <a:rPr lang="en-GB" b="1" dirty="0">
              <a:solidFill>
                <a:schemeClr val="tx1"/>
              </a:solidFill>
            </a:rPr>
            <a:t>Prerequisites</a:t>
          </a:r>
          <a:endParaRPr lang="en-GB" dirty="0">
            <a:solidFill>
              <a:schemeClr val="tx1"/>
            </a:solidFill>
          </a:endParaRPr>
        </a:p>
      </dgm:t>
    </dgm:pt>
    <dgm:pt modelId="{6FD318F1-D4BF-EF49-9EF1-8FD9BCDD11EE}" type="parTrans" cxnId="{EFC2DF12-1354-5142-A86B-8F09E192FC4C}">
      <dgm:prSet/>
      <dgm:spPr/>
      <dgm:t>
        <a:bodyPr/>
        <a:lstStyle/>
        <a:p>
          <a:endParaRPr lang="en-GB">
            <a:solidFill>
              <a:schemeClr val="tx1"/>
            </a:solidFill>
          </a:endParaRPr>
        </a:p>
      </dgm:t>
    </dgm:pt>
    <dgm:pt modelId="{972268BF-D302-6B4A-BB9F-F8707B3486F2}" type="sibTrans" cxnId="{EFC2DF12-1354-5142-A86B-8F09E192FC4C}">
      <dgm:prSet/>
      <dgm:spPr/>
      <dgm:t>
        <a:bodyPr/>
        <a:lstStyle/>
        <a:p>
          <a:endParaRPr lang="en-GB">
            <a:solidFill>
              <a:schemeClr val="tx1"/>
            </a:solidFill>
          </a:endParaRPr>
        </a:p>
      </dgm:t>
    </dgm:pt>
    <dgm:pt modelId="{071DB3E3-F816-9342-8B2E-F6BD4A729BC5}">
      <dgm:prSet/>
      <dgm:spPr/>
      <dgm:t>
        <a:bodyPr/>
        <a:lstStyle/>
        <a:p>
          <a:r>
            <a:rPr lang="en-GB" dirty="0">
              <a:solidFill>
                <a:schemeClr val="tx1"/>
              </a:solidFill>
            </a:rPr>
            <a:t>what does the target audience need to know or understand before starting the learning process</a:t>
          </a:r>
        </a:p>
      </dgm:t>
    </dgm:pt>
    <dgm:pt modelId="{C30F2FF6-09AE-2740-82ED-FD843E402A4E}" type="parTrans" cxnId="{6AC83785-EB1E-894A-BC10-B601024DD169}">
      <dgm:prSet/>
      <dgm:spPr/>
      <dgm:t>
        <a:bodyPr/>
        <a:lstStyle/>
        <a:p>
          <a:endParaRPr lang="en-GB">
            <a:solidFill>
              <a:schemeClr val="tx1"/>
            </a:solidFill>
          </a:endParaRPr>
        </a:p>
      </dgm:t>
    </dgm:pt>
    <dgm:pt modelId="{401067D6-DD0C-0C4C-8CC2-AAD3D4A8B4C7}" type="sibTrans" cxnId="{6AC83785-EB1E-894A-BC10-B601024DD169}">
      <dgm:prSet/>
      <dgm:spPr/>
      <dgm:t>
        <a:bodyPr/>
        <a:lstStyle/>
        <a:p>
          <a:endParaRPr lang="en-GB">
            <a:solidFill>
              <a:schemeClr val="tx1"/>
            </a:solidFill>
          </a:endParaRPr>
        </a:p>
      </dgm:t>
    </dgm:pt>
    <dgm:pt modelId="{DE1D5167-273B-6E41-9C90-DF126758194E}">
      <dgm:prSet/>
      <dgm:spPr/>
      <dgm:t>
        <a:bodyPr/>
        <a:lstStyle/>
        <a:p>
          <a:r>
            <a:rPr lang="en-GB" dirty="0">
              <a:solidFill>
                <a:schemeClr val="tx1"/>
              </a:solidFill>
            </a:rPr>
            <a:t>use names and links to other learning materials if possible</a:t>
          </a:r>
        </a:p>
      </dgm:t>
    </dgm:pt>
    <dgm:pt modelId="{2A00E2D6-A30E-CE42-A17E-9186E2278B7A}" type="parTrans" cxnId="{EF568FA6-EFF0-2B40-9F96-5C9BB85D2879}">
      <dgm:prSet/>
      <dgm:spPr/>
      <dgm:t>
        <a:bodyPr/>
        <a:lstStyle/>
        <a:p>
          <a:endParaRPr lang="en-GB">
            <a:solidFill>
              <a:schemeClr val="tx1"/>
            </a:solidFill>
          </a:endParaRPr>
        </a:p>
      </dgm:t>
    </dgm:pt>
    <dgm:pt modelId="{F1267996-C768-9B4F-BC52-9D90DD6270DD}" type="sibTrans" cxnId="{EF568FA6-EFF0-2B40-9F96-5C9BB85D2879}">
      <dgm:prSet/>
      <dgm:spPr/>
      <dgm:t>
        <a:bodyPr/>
        <a:lstStyle/>
        <a:p>
          <a:endParaRPr lang="en-GB">
            <a:solidFill>
              <a:schemeClr val="tx1"/>
            </a:solidFill>
          </a:endParaRPr>
        </a:p>
      </dgm:t>
    </dgm:pt>
    <dgm:pt modelId="{F2E8B9C0-C30F-6845-82BC-EFB99D0FA2C2}">
      <dgm:prSet/>
      <dgm:spPr/>
      <dgm:t>
        <a:bodyPr/>
        <a:lstStyle/>
        <a:p>
          <a:r>
            <a:rPr lang="en-GB" b="1" dirty="0">
              <a:solidFill>
                <a:schemeClr val="bg1"/>
              </a:solidFill>
            </a:rPr>
            <a:t>Overall Scope of the learning materials</a:t>
          </a:r>
          <a:endParaRPr lang="en-GB" dirty="0">
            <a:solidFill>
              <a:schemeClr val="bg1"/>
            </a:solidFill>
          </a:endParaRPr>
        </a:p>
      </dgm:t>
    </dgm:pt>
    <dgm:pt modelId="{ED022DE9-5C11-6A45-90C1-2DF4996922E3}" type="parTrans" cxnId="{00396747-7D4D-294B-98E9-5411726888EB}">
      <dgm:prSet/>
      <dgm:spPr/>
      <dgm:t>
        <a:bodyPr/>
        <a:lstStyle/>
        <a:p>
          <a:endParaRPr lang="en-GB">
            <a:solidFill>
              <a:schemeClr val="tx1"/>
            </a:solidFill>
          </a:endParaRPr>
        </a:p>
      </dgm:t>
    </dgm:pt>
    <dgm:pt modelId="{C1B9C85A-D134-D747-9D2D-8FBD6BB00A9C}" type="sibTrans" cxnId="{00396747-7D4D-294B-98E9-5411726888EB}">
      <dgm:prSet/>
      <dgm:spPr/>
      <dgm:t>
        <a:bodyPr/>
        <a:lstStyle/>
        <a:p>
          <a:endParaRPr lang="en-GB">
            <a:solidFill>
              <a:schemeClr val="tx1"/>
            </a:solidFill>
          </a:endParaRPr>
        </a:p>
      </dgm:t>
    </dgm:pt>
    <dgm:pt modelId="{A9A40DA4-12F5-1449-AC39-3CB5DCC2D0C9}">
      <dgm:prSet/>
      <dgm:spPr/>
      <dgm:t>
        <a:bodyPr/>
        <a:lstStyle/>
        <a:p>
          <a:r>
            <a:rPr lang="en-GB" dirty="0">
              <a:solidFill>
                <a:schemeClr val="tx1"/>
              </a:solidFill>
            </a:rPr>
            <a:t>is it going to be a single learning object or an aggregation of some sort such as a course</a:t>
          </a:r>
        </a:p>
      </dgm:t>
    </dgm:pt>
    <dgm:pt modelId="{B8101EA7-5D84-E446-8050-E24D7E9BE8F9}" type="parTrans" cxnId="{6B85E8B2-BFA5-DB45-8CCE-0CEDECD88C71}">
      <dgm:prSet/>
      <dgm:spPr/>
      <dgm:t>
        <a:bodyPr/>
        <a:lstStyle/>
        <a:p>
          <a:endParaRPr lang="en-GB">
            <a:solidFill>
              <a:schemeClr val="tx1"/>
            </a:solidFill>
          </a:endParaRPr>
        </a:p>
      </dgm:t>
    </dgm:pt>
    <dgm:pt modelId="{24779C80-D4B4-954E-A1E3-CC610CF0813C}" type="sibTrans" cxnId="{6B85E8B2-BFA5-DB45-8CCE-0CEDECD88C71}">
      <dgm:prSet/>
      <dgm:spPr/>
      <dgm:t>
        <a:bodyPr/>
        <a:lstStyle/>
        <a:p>
          <a:endParaRPr lang="en-GB">
            <a:solidFill>
              <a:schemeClr val="tx1"/>
            </a:solidFill>
          </a:endParaRPr>
        </a:p>
      </dgm:t>
    </dgm:pt>
    <dgm:pt modelId="{1BCCF60A-51CD-D741-9355-E422223F1C4B}">
      <dgm:prSet/>
      <dgm:spPr/>
      <dgm:t>
        <a:bodyPr/>
        <a:lstStyle/>
        <a:p>
          <a:r>
            <a:rPr lang="en-GB" b="1" dirty="0">
              <a:solidFill>
                <a:schemeClr val="tx1"/>
              </a:solidFill>
            </a:rPr>
            <a:t>Learning Objectives</a:t>
          </a:r>
          <a:endParaRPr lang="en-GB" dirty="0">
            <a:solidFill>
              <a:schemeClr val="tx1"/>
            </a:solidFill>
          </a:endParaRPr>
        </a:p>
      </dgm:t>
    </dgm:pt>
    <dgm:pt modelId="{213EE4A3-7080-5E48-B62D-DD9BE7D0DC98}" type="parTrans" cxnId="{13719EA0-DED8-7A4D-9E0B-4CE2AF855800}">
      <dgm:prSet/>
      <dgm:spPr/>
      <dgm:t>
        <a:bodyPr/>
        <a:lstStyle/>
        <a:p>
          <a:endParaRPr lang="en-GB">
            <a:solidFill>
              <a:schemeClr val="tx1"/>
            </a:solidFill>
          </a:endParaRPr>
        </a:p>
      </dgm:t>
    </dgm:pt>
    <dgm:pt modelId="{9992332B-4E3A-1845-8D79-72E51CBA7DB1}" type="sibTrans" cxnId="{13719EA0-DED8-7A4D-9E0B-4CE2AF855800}">
      <dgm:prSet/>
      <dgm:spPr/>
      <dgm:t>
        <a:bodyPr/>
        <a:lstStyle/>
        <a:p>
          <a:endParaRPr lang="en-GB">
            <a:solidFill>
              <a:schemeClr val="tx1"/>
            </a:solidFill>
          </a:endParaRPr>
        </a:p>
      </dgm:t>
    </dgm:pt>
    <dgm:pt modelId="{26218D13-795A-7D49-B2BB-9D3C788B800E}">
      <dgm:prSet/>
      <dgm:spPr/>
      <dgm:t>
        <a:bodyPr/>
        <a:lstStyle/>
        <a:p>
          <a:r>
            <a:rPr lang="en-GB" dirty="0">
              <a:solidFill>
                <a:schemeClr val="tx1"/>
              </a:solidFill>
            </a:rPr>
            <a:t>what competencies will be gained after successfully completing the learning process</a:t>
          </a:r>
        </a:p>
      </dgm:t>
    </dgm:pt>
    <dgm:pt modelId="{CD272FBA-7211-C44C-913F-BC3409EAC911}" type="parTrans" cxnId="{A7478AB4-3720-4849-BCCA-700781502A5B}">
      <dgm:prSet/>
      <dgm:spPr/>
      <dgm:t>
        <a:bodyPr/>
        <a:lstStyle/>
        <a:p>
          <a:endParaRPr lang="en-GB">
            <a:solidFill>
              <a:schemeClr val="tx1"/>
            </a:solidFill>
          </a:endParaRPr>
        </a:p>
      </dgm:t>
    </dgm:pt>
    <dgm:pt modelId="{57A91B14-9D02-EB46-90A5-6C978C2DCE4F}" type="sibTrans" cxnId="{A7478AB4-3720-4849-BCCA-700781502A5B}">
      <dgm:prSet/>
      <dgm:spPr/>
      <dgm:t>
        <a:bodyPr/>
        <a:lstStyle/>
        <a:p>
          <a:endParaRPr lang="en-GB">
            <a:solidFill>
              <a:schemeClr val="tx1"/>
            </a:solidFill>
          </a:endParaRPr>
        </a:p>
      </dgm:t>
    </dgm:pt>
    <dgm:pt modelId="{37AAD74E-CA17-094C-AF71-FCF8AFA36503}" type="pres">
      <dgm:prSet presAssocID="{13F55AB1-4A22-CE43-A3CB-C741D8D17D69}" presName="linear" presStyleCnt="0">
        <dgm:presLayoutVars>
          <dgm:animLvl val="lvl"/>
          <dgm:resizeHandles val="exact"/>
        </dgm:presLayoutVars>
      </dgm:prSet>
      <dgm:spPr/>
    </dgm:pt>
    <dgm:pt modelId="{412690F0-FF67-C24F-A4E7-645A9E3A09E1}" type="pres">
      <dgm:prSet presAssocID="{26ED3B18-40E4-F249-B8DC-F006604CFF2C}" presName="parentText" presStyleLbl="node1" presStyleIdx="0" presStyleCnt="5">
        <dgm:presLayoutVars>
          <dgm:chMax val="0"/>
          <dgm:bulletEnabled val="1"/>
        </dgm:presLayoutVars>
      </dgm:prSet>
      <dgm:spPr/>
    </dgm:pt>
    <dgm:pt modelId="{77F095B4-2FD4-C64C-937B-9E4CB877C16D}" type="pres">
      <dgm:prSet presAssocID="{26ED3B18-40E4-F249-B8DC-F006604CFF2C}" presName="childText" presStyleLbl="revTx" presStyleIdx="0" presStyleCnt="5">
        <dgm:presLayoutVars>
          <dgm:bulletEnabled val="1"/>
        </dgm:presLayoutVars>
      </dgm:prSet>
      <dgm:spPr/>
    </dgm:pt>
    <dgm:pt modelId="{89DD9428-AEED-A042-ACD5-14E43EC8A485}" type="pres">
      <dgm:prSet presAssocID="{08245A9C-82EB-6845-ABE4-5A3F67CACCBB}" presName="parentText" presStyleLbl="node1" presStyleIdx="1" presStyleCnt="5">
        <dgm:presLayoutVars>
          <dgm:chMax val="0"/>
          <dgm:bulletEnabled val="1"/>
        </dgm:presLayoutVars>
      </dgm:prSet>
      <dgm:spPr/>
    </dgm:pt>
    <dgm:pt modelId="{C3C99F63-62EC-764A-A0C7-DD648AE5EDFD}" type="pres">
      <dgm:prSet presAssocID="{08245A9C-82EB-6845-ABE4-5A3F67CACCBB}" presName="childText" presStyleLbl="revTx" presStyleIdx="1" presStyleCnt="5">
        <dgm:presLayoutVars>
          <dgm:bulletEnabled val="1"/>
        </dgm:presLayoutVars>
      </dgm:prSet>
      <dgm:spPr/>
    </dgm:pt>
    <dgm:pt modelId="{9B0100C2-0F78-6443-BB2B-399019370036}" type="pres">
      <dgm:prSet presAssocID="{DF21FEB7-1532-9E4C-8F48-9E2467FCCC15}" presName="parentText" presStyleLbl="node1" presStyleIdx="2" presStyleCnt="5">
        <dgm:presLayoutVars>
          <dgm:chMax val="0"/>
          <dgm:bulletEnabled val="1"/>
        </dgm:presLayoutVars>
      </dgm:prSet>
      <dgm:spPr/>
    </dgm:pt>
    <dgm:pt modelId="{91590AB1-0E1B-6546-A48B-F23A8BDDA411}" type="pres">
      <dgm:prSet presAssocID="{DF21FEB7-1532-9E4C-8F48-9E2467FCCC15}" presName="childText" presStyleLbl="revTx" presStyleIdx="2" presStyleCnt="5">
        <dgm:presLayoutVars>
          <dgm:bulletEnabled val="1"/>
        </dgm:presLayoutVars>
      </dgm:prSet>
      <dgm:spPr/>
    </dgm:pt>
    <dgm:pt modelId="{BEAFC0F2-DC52-BD4D-B4ED-F1CF0A039A9C}" type="pres">
      <dgm:prSet presAssocID="{F2E8B9C0-C30F-6845-82BC-EFB99D0FA2C2}" presName="parentText" presStyleLbl="node1" presStyleIdx="3" presStyleCnt="5">
        <dgm:presLayoutVars>
          <dgm:chMax val="0"/>
          <dgm:bulletEnabled val="1"/>
        </dgm:presLayoutVars>
      </dgm:prSet>
      <dgm:spPr/>
    </dgm:pt>
    <dgm:pt modelId="{8DF5BAE8-1699-A74D-BAB2-C5AF8F751700}" type="pres">
      <dgm:prSet presAssocID="{F2E8B9C0-C30F-6845-82BC-EFB99D0FA2C2}" presName="childText" presStyleLbl="revTx" presStyleIdx="3" presStyleCnt="5">
        <dgm:presLayoutVars>
          <dgm:bulletEnabled val="1"/>
        </dgm:presLayoutVars>
      </dgm:prSet>
      <dgm:spPr/>
    </dgm:pt>
    <dgm:pt modelId="{87BFAB97-7BF1-E349-8773-010778B163C6}" type="pres">
      <dgm:prSet presAssocID="{1BCCF60A-51CD-D741-9355-E422223F1C4B}" presName="parentText" presStyleLbl="node1" presStyleIdx="4" presStyleCnt="5">
        <dgm:presLayoutVars>
          <dgm:chMax val="0"/>
          <dgm:bulletEnabled val="1"/>
        </dgm:presLayoutVars>
      </dgm:prSet>
      <dgm:spPr/>
    </dgm:pt>
    <dgm:pt modelId="{9F6A7A0F-96A1-0E47-BE7E-CAF5C6D41CE4}" type="pres">
      <dgm:prSet presAssocID="{1BCCF60A-51CD-D741-9355-E422223F1C4B}" presName="childText" presStyleLbl="revTx" presStyleIdx="4" presStyleCnt="5">
        <dgm:presLayoutVars>
          <dgm:bulletEnabled val="1"/>
        </dgm:presLayoutVars>
      </dgm:prSet>
      <dgm:spPr/>
    </dgm:pt>
  </dgm:ptLst>
  <dgm:cxnLst>
    <dgm:cxn modelId="{2CFCA101-EE8D-4948-826E-412A422082B5}" type="presOf" srcId="{071DB3E3-F816-9342-8B2E-F6BD4A729BC5}" destId="{91590AB1-0E1B-6546-A48B-F23A8BDDA411}" srcOrd="0" destOrd="0" presId="urn:microsoft.com/office/officeart/2005/8/layout/vList2"/>
    <dgm:cxn modelId="{155FAF0F-AED6-D345-A594-C60BCE3C2E15}" srcId="{08245A9C-82EB-6845-ABE4-5A3F67CACCBB}" destId="{E8107B95-1017-7947-91CF-650C7BB82A9F}" srcOrd="0" destOrd="0" parTransId="{4AC9D828-C12B-2548-B875-6036B6DBB6E8}" sibTransId="{5DFE9C86-7F2A-A54E-AB05-833AF061FC6B}"/>
    <dgm:cxn modelId="{EFC2DF12-1354-5142-A86B-8F09E192FC4C}" srcId="{13F55AB1-4A22-CE43-A3CB-C741D8D17D69}" destId="{DF21FEB7-1532-9E4C-8F48-9E2467FCCC15}" srcOrd="2" destOrd="0" parTransId="{6FD318F1-D4BF-EF49-9EF1-8FD9BCDD11EE}" sibTransId="{972268BF-D302-6B4A-BB9F-F8707B3486F2}"/>
    <dgm:cxn modelId="{0DC1F214-6ADB-FC45-9443-1543ACA5CBBD}" type="presOf" srcId="{26ED3B18-40E4-F249-B8DC-F006604CFF2C}" destId="{412690F0-FF67-C24F-A4E7-645A9E3A09E1}" srcOrd="0" destOrd="0" presId="urn:microsoft.com/office/officeart/2005/8/layout/vList2"/>
    <dgm:cxn modelId="{472A4029-7D68-D44E-BA29-BC1B0803E4C0}" type="presOf" srcId="{08245A9C-82EB-6845-ABE4-5A3F67CACCBB}" destId="{89DD9428-AEED-A042-ACD5-14E43EC8A485}" srcOrd="0" destOrd="0" presId="urn:microsoft.com/office/officeart/2005/8/layout/vList2"/>
    <dgm:cxn modelId="{4C3C5F36-C608-9F4F-A6E7-D9C5AD137D3E}" type="presOf" srcId="{3604098B-5F9C-624D-970F-30689068CCAC}" destId="{77F095B4-2FD4-C64C-937B-9E4CB877C16D}" srcOrd="0" destOrd="0" presId="urn:microsoft.com/office/officeart/2005/8/layout/vList2"/>
    <dgm:cxn modelId="{D17EDF39-2295-0249-BE5A-AD98AE2A454B}" srcId="{26ED3B18-40E4-F249-B8DC-F006604CFF2C}" destId="{3604098B-5F9C-624D-970F-30689068CCAC}" srcOrd="0" destOrd="0" parTransId="{09081926-2770-9445-B121-1D842D0E6C06}" sibTransId="{0D3F21B6-27B2-CB47-A461-9B32891E4453}"/>
    <dgm:cxn modelId="{8AF36F3D-5EBD-AE45-B40D-FFA4CE0F235F}" type="presOf" srcId="{A9A40DA4-12F5-1449-AC39-3CB5DCC2D0C9}" destId="{8DF5BAE8-1699-A74D-BAB2-C5AF8F751700}" srcOrd="0" destOrd="0" presId="urn:microsoft.com/office/officeart/2005/8/layout/vList2"/>
    <dgm:cxn modelId="{14851943-44DD-D745-A566-E196CFE8CA39}" type="presOf" srcId="{1BCCF60A-51CD-D741-9355-E422223F1C4B}" destId="{87BFAB97-7BF1-E349-8773-010778B163C6}" srcOrd="0" destOrd="0" presId="urn:microsoft.com/office/officeart/2005/8/layout/vList2"/>
    <dgm:cxn modelId="{00396747-7D4D-294B-98E9-5411726888EB}" srcId="{13F55AB1-4A22-CE43-A3CB-C741D8D17D69}" destId="{F2E8B9C0-C30F-6845-82BC-EFB99D0FA2C2}" srcOrd="3" destOrd="0" parTransId="{ED022DE9-5C11-6A45-90C1-2DF4996922E3}" sibTransId="{C1B9C85A-D134-D747-9D2D-8FBD6BB00A9C}"/>
    <dgm:cxn modelId="{261E515E-0114-C941-A60D-DD424AB89800}" type="presOf" srcId="{E8107B95-1017-7947-91CF-650C7BB82A9F}" destId="{C3C99F63-62EC-764A-A0C7-DD648AE5EDFD}" srcOrd="0" destOrd="0" presId="urn:microsoft.com/office/officeart/2005/8/layout/vList2"/>
    <dgm:cxn modelId="{08B0116C-2D7D-8C4B-B59D-8DB3E26BA7A5}" srcId="{13F55AB1-4A22-CE43-A3CB-C741D8D17D69}" destId="{08245A9C-82EB-6845-ABE4-5A3F67CACCBB}" srcOrd="1" destOrd="0" parTransId="{9DF41474-4ECC-D340-8988-4DC310516128}" sibTransId="{9E0530A2-8E8E-4F46-B73C-6EF06524FD47}"/>
    <dgm:cxn modelId="{F390A27B-5D66-304B-979E-9C98C2FB9F87}" type="presOf" srcId="{F2E8B9C0-C30F-6845-82BC-EFB99D0FA2C2}" destId="{BEAFC0F2-DC52-BD4D-B4ED-F1CF0A039A9C}" srcOrd="0" destOrd="0" presId="urn:microsoft.com/office/officeart/2005/8/layout/vList2"/>
    <dgm:cxn modelId="{6AC83785-EB1E-894A-BC10-B601024DD169}" srcId="{DF21FEB7-1532-9E4C-8F48-9E2467FCCC15}" destId="{071DB3E3-F816-9342-8B2E-F6BD4A729BC5}" srcOrd="0" destOrd="0" parTransId="{C30F2FF6-09AE-2740-82ED-FD843E402A4E}" sibTransId="{401067D6-DD0C-0C4C-8CC2-AAD3D4A8B4C7}"/>
    <dgm:cxn modelId="{13719EA0-DED8-7A4D-9E0B-4CE2AF855800}" srcId="{13F55AB1-4A22-CE43-A3CB-C741D8D17D69}" destId="{1BCCF60A-51CD-D741-9355-E422223F1C4B}" srcOrd="4" destOrd="0" parTransId="{213EE4A3-7080-5E48-B62D-DD9BE7D0DC98}" sibTransId="{9992332B-4E3A-1845-8D79-72E51CBA7DB1}"/>
    <dgm:cxn modelId="{7D83E6A3-0CD8-B240-8D58-B4AD70309E2F}" type="presOf" srcId="{DE1D5167-273B-6E41-9C90-DF126758194E}" destId="{91590AB1-0E1B-6546-A48B-F23A8BDDA411}" srcOrd="0" destOrd="1" presId="urn:microsoft.com/office/officeart/2005/8/layout/vList2"/>
    <dgm:cxn modelId="{EF568FA6-EFF0-2B40-9F96-5C9BB85D2879}" srcId="{DF21FEB7-1532-9E4C-8F48-9E2467FCCC15}" destId="{DE1D5167-273B-6E41-9C90-DF126758194E}" srcOrd="1" destOrd="0" parTransId="{2A00E2D6-A30E-CE42-A17E-9186E2278B7A}" sibTransId="{F1267996-C768-9B4F-BC52-9D90DD6270DD}"/>
    <dgm:cxn modelId="{A914A6B2-5B5F-F045-B29D-9CFA0D05B911}" srcId="{08245A9C-82EB-6845-ABE4-5A3F67CACCBB}" destId="{62B69BED-60DF-9F49-9C9B-E4EF6422E0FA}" srcOrd="1" destOrd="0" parTransId="{204C31FD-529C-BB43-B4F6-066A0DA7A24F}" sibTransId="{793136DD-56B6-9D45-BEF9-4900620A2125}"/>
    <dgm:cxn modelId="{6B85E8B2-BFA5-DB45-8CCE-0CEDECD88C71}" srcId="{F2E8B9C0-C30F-6845-82BC-EFB99D0FA2C2}" destId="{A9A40DA4-12F5-1449-AC39-3CB5DCC2D0C9}" srcOrd="0" destOrd="0" parTransId="{B8101EA7-5D84-E446-8050-E24D7E9BE8F9}" sibTransId="{24779C80-D4B4-954E-A1E3-CC610CF0813C}"/>
    <dgm:cxn modelId="{A7478AB4-3720-4849-BCCA-700781502A5B}" srcId="{1BCCF60A-51CD-D741-9355-E422223F1C4B}" destId="{26218D13-795A-7D49-B2BB-9D3C788B800E}" srcOrd="0" destOrd="0" parTransId="{CD272FBA-7211-C44C-913F-BC3409EAC911}" sibTransId="{57A91B14-9D02-EB46-90A5-6C978C2DCE4F}"/>
    <dgm:cxn modelId="{991D8FBD-5E1F-094C-8707-C9D9B2150D11}" type="presOf" srcId="{DF21FEB7-1532-9E4C-8F48-9E2467FCCC15}" destId="{9B0100C2-0F78-6443-BB2B-399019370036}" srcOrd="0" destOrd="0" presId="urn:microsoft.com/office/officeart/2005/8/layout/vList2"/>
    <dgm:cxn modelId="{E11ACDEC-B83A-CB46-9FF7-2B1006DF21B0}" type="presOf" srcId="{26218D13-795A-7D49-B2BB-9D3C788B800E}" destId="{9F6A7A0F-96A1-0E47-BE7E-CAF5C6D41CE4}" srcOrd="0" destOrd="0" presId="urn:microsoft.com/office/officeart/2005/8/layout/vList2"/>
    <dgm:cxn modelId="{23931EF7-ED51-8544-A9E4-D2439E0A3460}" type="presOf" srcId="{62B69BED-60DF-9F49-9C9B-E4EF6422E0FA}" destId="{C3C99F63-62EC-764A-A0C7-DD648AE5EDFD}" srcOrd="0" destOrd="1" presId="urn:microsoft.com/office/officeart/2005/8/layout/vList2"/>
    <dgm:cxn modelId="{527846FC-CE3E-994B-A7E7-2BB0043F9698}" srcId="{13F55AB1-4A22-CE43-A3CB-C741D8D17D69}" destId="{26ED3B18-40E4-F249-B8DC-F006604CFF2C}" srcOrd="0" destOrd="0" parTransId="{15E9649A-5D74-1C49-B8AE-1BC18027E0B9}" sibTransId="{61C0A555-7B65-704E-A58E-5D264532F4B1}"/>
    <dgm:cxn modelId="{ADE4A4FE-8D4B-5549-83C6-9161A107AF8B}" type="presOf" srcId="{13F55AB1-4A22-CE43-A3CB-C741D8D17D69}" destId="{37AAD74E-CA17-094C-AF71-FCF8AFA36503}" srcOrd="0" destOrd="0" presId="urn:microsoft.com/office/officeart/2005/8/layout/vList2"/>
    <dgm:cxn modelId="{58ACA49E-3126-D840-9460-6A6488EC128A}" type="presParOf" srcId="{37AAD74E-CA17-094C-AF71-FCF8AFA36503}" destId="{412690F0-FF67-C24F-A4E7-645A9E3A09E1}" srcOrd="0" destOrd="0" presId="urn:microsoft.com/office/officeart/2005/8/layout/vList2"/>
    <dgm:cxn modelId="{F0161FF5-68CA-EC45-8A95-BFEC5B606D26}" type="presParOf" srcId="{37AAD74E-CA17-094C-AF71-FCF8AFA36503}" destId="{77F095B4-2FD4-C64C-937B-9E4CB877C16D}" srcOrd="1" destOrd="0" presId="urn:microsoft.com/office/officeart/2005/8/layout/vList2"/>
    <dgm:cxn modelId="{CE9875DD-E59E-924A-B162-74E8FFBB68F1}" type="presParOf" srcId="{37AAD74E-CA17-094C-AF71-FCF8AFA36503}" destId="{89DD9428-AEED-A042-ACD5-14E43EC8A485}" srcOrd="2" destOrd="0" presId="urn:microsoft.com/office/officeart/2005/8/layout/vList2"/>
    <dgm:cxn modelId="{FA218E2F-3DCE-F445-BFA8-AF71C1F68F1E}" type="presParOf" srcId="{37AAD74E-CA17-094C-AF71-FCF8AFA36503}" destId="{C3C99F63-62EC-764A-A0C7-DD648AE5EDFD}" srcOrd="3" destOrd="0" presId="urn:microsoft.com/office/officeart/2005/8/layout/vList2"/>
    <dgm:cxn modelId="{2B599061-95DD-D843-A016-6153B6C18773}" type="presParOf" srcId="{37AAD74E-CA17-094C-AF71-FCF8AFA36503}" destId="{9B0100C2-0F78-6443-BB2B-399019370036}" srcOrd="4" destOrd="0" presId="urn:microsoft.com/office/officeart/2005/8/layout/vList2"/>
    <dgm:cxn modelId="{47A8522E-B120-BE40-9496-753CD283F749}" type="presParOf" srcId="{37AAD74E-CA17-094C-AF71-FCF8AFA36503}" destId="{91590AB1-0E1B-6546-A48B-F23A8BDDA411}" srcOrd="5" destOrd="0" presId="urn:microsoft.com/office/officeart/2005/8/layout/vList2"/>
    <dgm:cxn modelId="{2DF1F543-AC37-354B-A79E-E9B2A7211096}" type="presParOf" srcId="{37AAD74E-CA17-094C-AF71-FCF8AFA36503}" destId="{BEAFC0F2-DC52-BD4D-B4ED-F1CF0A039A9C}" srcOrd="6" destOrd="0" presId="urn:microsoft.com/office/officeart/2005/8/layout/vList2"/>
    <dgm:cxn modelId="{34645532-BF78-F34E-8C88-BB873DB7B73E}" type="presParOf" srcId="{37AAD74E-CA17-094C-AF71-FCF8AFA36503}" destId="{8DF5BAE8-1699-A74D-BAB2-C5AF8F751700}" srcOrd="7" destOrd="0" presId="urn:microsoft.com/office/officeart/2005/8/layout/vList2"/>
    <dgm:cxn modelId="{F8D6978A-90FD-5649-9D2F-C20545FD6DC7}" type="presParOf" srcId="{37AAD74E-CA17-094C-AF71-FCF8AFA36503}" destId="{87BFAB97-7BF1-E349-8773-010778B163C6}" srcOrd="8" destOrd="0" presId="urn:microsoft.com/office/officeart/2005/8/layout/vList2"/>
    <dgm:cxn modelId="{C9F123B9-B409-984F-82CF-AF4704E8F4B6}" type="presParOf" srcId="{37AAD74E-CA17-094C-AF71-FCF8AFA36503}" destId="{9F6A7A0F-96A1-0E47-BE7E-CAF5C6D41CE4}"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AE61C01-6623-7040-820C-908ED7EA579D}"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17E0A585-D239-5840-A444-1D30C9877721}">
      <dgm:prSet/>
      <dgm:spPr/>
      <dgm:t>
        <a:bodyPr/>
        <a:lstStyle/>
        <a:p>
          <a:r>
            <a:rPr lang="en-GB" dirty="0">
              <a:solidFill>
                <a:schemeClr val="tx1"/>
              </a:solidFill>
            </a:rPr>
            <a:t>Learning objectives refer to observable and measurable (SMART)</a:t>
          </a:r>
          <a:endParaRPr lang="en-MK" dirty="0">
            <a:solidFill>
              <a:schemeClr val="tx1"/>
            </a:solidFill>
          </a:endParaRPr>
        </a:p>
      </dgm:t>
    </dgm:pt>
    <dgm:pt modelId="{34AE9E2C-9299-8C45-9818-125916D68DF2}" type="parTrans" cxnId="{6E270C4F-5719-7941-8744-6A83C2653CCE}">
      <dgm:prSet/>
      <dgm:spPr/>
      <dgm:t>
        <a:bodyPr/>
        <a:lstStyle/>
        <a:p>
          <a:endParaRPr lang="en-GB">
            <a:solidFill>
              <a:schemeClr val="tx1"/>
            </a:solidFill>
          </a:endParaRPr>
        </a:p>
      </dgm:t>
    </dgm:pt>
    <dgm:pt modelId="{C4E6D8E3-4DA7-8848-B228-0AC1225C4F0D}" type="sibTrans" cxnId="{6E270C4F-5719-7941-8744-6A83C2653CCE}">
      <dgm:prSet/>
      <dgm:spPr/>
      <dgm:t>
        <a:bodyPr/>
        <a:lstStyle/>
        <a:p>
          <a:endParaRPr lang="en-GB">
            <a:solidFill>
              <a:schemeClr val="tx1"/>
            </a:solidFill>
          </a:endParaRPr>
        </a:p>
      </dgm:t>
    </dgm:pt>
    <dgm:pt modelId="{6C138307-5289-5341-85A8-4DC541EFB7DA}">
      <dgm:prSet/>
      <dgm:spPr/>
      <dgm:t>
        <a:bodyPr/>
        <a:lstStyle/>
        <a:p>
          <a:r>
            <a:rPr lang="en-GB" dirty="0">
              <a:solidFill>
                <a:schemeClr val="tx1"/>
              </a:solidFill>
            </a:rPr>
            <a:t>Knowledge</a:t>
          </a:r>
          <a:endParaRPr lang="en-MK" dirty="0">
            <a:solidFill>
              <a:schemeClr val="tx1"/>
            </a:solidFill>
          </a:endParaRPr>
        </a:p>
      </dgm:t>
    </dgm:pt>
    <dgm:pt modelId="{91D55CBB-AA21-D444-94C8-54D0376C3134}" type="parTrans" cxnId="{A809FD29-A19F-224B-8AE1-3161707975F2}">
      <dgm:prSet/>
      <dgm:spPr/>
      <dgm:t>
        <a:bodyPr/>
        <a:lstStyle/>
        <a:p>
          <a:endParaRPr lang="en-GB">
            <a:solidFill>
              <a:schemeClr val="tx1"/>
            </a:solidFill>
          </a:endParaRPr>
        </a:p>
      </dgm:t>
    </dgm:pt>
    <dgm:pt modelId="{82381DA3-8CFE-B047-A10A-4213AA96C436}" type="sibTrans" cxnId="{A809FD29-A19F-224B-8AE1-3161707975F2}">
      <dgm:prSet/>
      <dgm:spPr/>
      <dgm:t>
        <a:bodyPr/>
        <a:lstStyle/>
        <a:p>
          <a:endParaRPr lang="en-GB">
            <a:solidFill>
              <a:schemeClr val="tx1"/>
            </a:solidFill>
          </a:endParaRPr>
        </a:p>
      </dgm:t>
    </dgm:pt>
    <dgm:pt modelId="{0D5FD74F-3CAC-354B-80C4-E8886153E790}">
      <dgm:prSet/>
      <dgm:spPr/>
      <dgm:t>
        <a:bodyPr/>
        <a:lstStyle/>
        <a:p>
          <a:r>
            <a:rPr lang="en-GB" dirty="0">
              <a:solidFill>
                <a:schemeClr val="tx1"/>
              </a:solidFill>
            </a:rPr>
            <a:t>Skills</a:t>
          </a:r>
          <a:endParaRPr lang="en-MK" dirty="0">
            <a:solidFill>
              <a:schemeClr val="tx1"/>
            </a:solidFill>
          </a:endParaRPr>
        </a:p>
      </dgm:t>
    </dgm:pt>
    <dgm:pt modelId="{C368F428-7D8C-A241-B29B-FEB0E5DC857A}" type="parTrans" cxnId="{0B6CB37A-4A78-A44B-9012-FB2D070E6DB0}">
      <dgm:prSet/>
      <dgm:spPr/>
      <dgm:t>
        <a:bodyPr/>
        <a:lstStyle/>
        <a:p>
          <a:endParaRPr lang="en-GB">
            <a:solidFill>
              <a:schemeClr val="tx1"/>
            </a:solidFill>
          </a:endParaRPr>
        </a:p>
      </dgm:t>
    </dgm:pt>
    <dgm:pt modelId="{AE3EB6A5-A0FD-EC44-87B4-0518D81EB0CD}" type="sibTrans" cxnId="{0B6CB37A-4A78-A44B-9012-FB2D070E6DB0}">
      <dgm:prSet/>
      <dgm:spPr/>
      <dgm:t>
        <a:bodyPr/>
        <a:lstStyle/>
        <a:p>
          <a:endParaRPr lang="en-GB">
            <a:solidFill>
              <a:schemeClr val="tx1"/>
            </a:solidFill>
          </a:endParaRPr>
        </a:p>
      </dgm:t>
    </dgm:pt>
    <dgm:pt modelId="{FBCA760C-F66A-5548-B6D8-B473651735D8}">
      <dgm:prSet/>
      <dgm:spPr/>
      <dgm:t>
        <a:bodyPr/>
        <a:lstStyle/>
        <a:p>
          <a:r>
            <a:rPr lang="en-GB" dirty="0">
              <a:solidFill>
                <a:schemeClr val="tx1"/>
              </a:solidFill>
            </a:rPr>
            <a:t>Attitudes</a:t>
          </a:r>
          <a:endParaRPr lang="en-MK" dirty="0">
            <a:solidFill>
              <a:schemeClr val="tx1"/>
            </a:solidFill>
          </a:endParaRPr>
        </a:p>
      </dgm:t>
    </dgm:pt>
    <dgm:pt modelId="{433ADEB0-3E32-1543-BD8C-5D0820EDC405}" type="parTrans" cxnId="{A19C274B-1F08-A94C-B0D2-360C411A9B48}">
      <dgm:prSet/>
      <dgm:spPr/>
      <dgm:t>
        <a:bodyPr/>
        <a:lstStyle/>
        <a:p>
          <a:endParaRPr lang="en-GB">
            <a:solidFill>
              <a:schemeClr val="tx1"/>
            </a:solidFill>
          </a:endParaRPr>
        </a:p>
      </dgm:t>
    </dgm:pt>
    <dgm:pt modelId="{F0CEFD82-B856-A44B-8E14-E5E5AF40302C}" type="sibTrans" cxnId="{A19C274B-1F08-A94C-B0D2-360C411A9B48}">
      <dgm:prSet/>
      <dgm:spPr/>
      <dgm:t>
        <a:bodyPr/>
        <a:lstStyle/>
        <a:p>
          <a:endParaRPr lang="en-GB">
            <a:solidFill>
              <a:schemeClr val="tx1"/>
            </a:solidFill>
          </a:endParaRPr>
        </a:p>
      </dgm:t>
    </dgm:pt>
    <dgm:pt modelId="{D21F5172-7A2B-5045-8435-73B1EBC2A4E8}">
      <dgm:prSet/>
      <dgm:spPr/>
      <dgm:t>
        <a:bodyPr/>
        <a:lstStyle/>
        <a:p>
          <a:r>
            <a:rPr lang="en-GB" dirty="0">
              <a:solidFill>
                <a:schemeClr val="tx1"/>
              </a:solidFill>
            </a:rPr>
            <a:t>Focus on results of the learning experiences</a:t>
          </a:r>
          <a:endParaRPr lang="en-MK" dirty="0">
            <a:solidFill>
              <a:schemeClr val="tx1"/>
            </a:solidFill>
          </a:endParaRPr>
        </a:p>
      </dgm:t>
    </dgm:pt>
    <dgm:pt modelId="{9006E8A2-F0D7-0845-B4CF-1D6B73A07320}" type="parTrans" cxnId="{FA14D387-C7FC-8141-8B7B-5F7DAEC9C28E}">
      <dgm:prSet/>
      <dgm:spPr/>
      <dgm:t>
        <a:bodyPr/>
        <a:lstStyle/>
        <a:p>
          <a:endParaRPr lang="en-GB">
            <a:solidFill>
              <a:schemeClr val="tx1"/>
            </a:solidFill>
          </a:endParaRPr>
        </a:p>
      </dgm:t>
    </dgm:pt>
    <dgm:pt modelId="{F6218AB3-5ADE-3D49-BAA2-1AA7D239CE67}" type="sibTrans" cxnId="{FA14D387-C7FC-8141-8B7B-5F7DAEC9C28E}">
      <dgm:prSet/>
      <dgm:spPr/>
      <dgm:t>
        <a:bodyPr/>
        <a:lstStyle/>
        <a:p>
          <a:endParaRPr lang="en-GB">
            <a:solidFill>
              <a:schemeClr val="tx1"/>
            </a:solidFill>
          </a:endParaRPr>
        </a:p>
      </dgm:t>
    </dgm:pt>
    <dgm:pt modelId="{A1915DCA-96DB-E74C-A5FB-A85E304E9E46}">
      <dgm:prSet/>
      <dgm:spPr/>
      <dgm:t>
        <a:bodyPr/>
        <a:lstStyle/>
        <a:p>
          <a:r>
            <a:rPr lang="en-GB" dirty="0">
              <a:solidFill>
                <a:schemeClr val="tx1"/>
              </a:solidFill>
            </a:rPr>
            <a:t>reflect the desired end of the learning experience, not the means or the process</a:t>
          </a:r>
          <a:endParaRPr lang="en-MK" dirty="0">
            <a:solidFill>
              <a:schemeClr val="tx1"/>
            </a:solidFill>
          </a:endParaRPr>
        </a:p>
      </dgm:t>
    </dgm:pt>
    <dgm:pt modelId="{0BC492D8-08A8-5142-87CA-86840F7AFBAD}" type="parTrans" cxnId="{88AA4386-A88D-9341-8CC5-681F2048FD7D}">
      <dgm:prSet/>
      <dgm:spPr/>
      <dgm:t>
        <a:bodyPr/>
        <a:lstStyle/>
        <a:p>
          <a:endParaRPr lang="en-GB">
            <a:solidFill>
              <a:schemeClr val="tx1"/>
            </a:solidFill>
          </a:endParaRPr>
        </a:p>
      </dgm:t>
    </dgm:pt>
    <dgm:pt modelId="{56884EC0-286E-0649-9CD5-02E556A396B0}" type="sibTrans" cxnId="{88AA4386-A88D-9341-8CC5-681F2048FD7D}">
      <dgm:prSet/>
      <dgm:spPr/>
      <dgm:t>
        <a:bodyPr/>
        <a:lstStyle/>
        <a:p>
          <a:endParaRPr lang="en-GB">
            <a:solidFill>
              <a:schemeClr val="tx1"/>
            </a:solidFill>
          </a:endParaRPr>
        </a:p>
      </dgm:t>
    </dgm:pt>
    <dgm:pt modelId="{CA5F72EE-7CC7-C446-97DD-F93450C4416D}">
      <dgm:prSet/>
      <dgm:spPr/>
      <dgm:t>
        <a:bodyPr/>
        <a:lstStyle/>
        <a:p>
          <a:r>
            <a:rPr lang="en-GB" dirty="0">
              <a:solidFill>
                <a:schemeClr val="tx1"/>
              </a:solidFill>
            </a:rPr>
            <a:t>answer the question, "Why should a learner take this unit anyway?”</a:t>
          </a:r>
          <a:endParaRPr lang="en-MK" dirty="0">
            <a:solidFill>
              <a:schemeClr val="tx1"/>
            </a:solidFill>
          </a:endParaRPr>
        </a:p>
      </dgm:t>
    </dgm:pt>
    <dgm:pt modelId="{2FD19D3F-998C-8343-A647-B21EC0976300}" type="parTrans" cxnId="{73645538-1EA5-C647-81F3-02A113CD064A}">
      <dgm:prSet/>
      <dgm:spPr/>
      <dgm:t>
        <a:bodyPr/>
        <a:lstStyle/>
        <a:p>
          <a:endParaRPr lang="en-GB">
            <a:solidFill>
              <a:schemeClr val="tx1"/>
            </a:solidFill>
          </a:endParaRPr>
        </a:p>
      </dgm:t>
    </dgm:pt>
    <dgm:pt modelId="{CD732ABF-A854-8743-80FE-5A40251DAD36}" type="sibTrans" cxnId="{73645538-1EA5-C647-81F3-02A113CD064A}">
      <dgm:prSet/>
      <dgm:spPr/>
      <dgm:t>
        <a:bodyPr/>
        <a:lstStyle/>
        <a:p>
          <a:endParaRPr lang="en-GB">
            <a:solidFill>
              <a:schemeClr val="tx1"/>
            </a:solidFill>
          </a:endParaRPr>
        </a:p>
      </dgm:t>
    </dgm:pt>
    <dgm:pt modelId="{1A338EA4-D58B-7F42-93C1-F648DA2E22C6}">
      <dgm:prSet/>
      <dgm:spPr/>
      <dgm:t>
        <a:bodyPr/>
        <a:lstStyle/>
        <a:p>
          <a:r>
            <a:rPr lang="en-GB">
              <a:solidFill>
                <a:schemeClr val="tx1"/>
              </a:solidFill>
            </a:rPr>
            <a:t>Anatomy of Learning Objectives</a:t>
          </a:r>
          <a:endParaRPr lang="en-MK">
            <a:solidFill>
              <a:schemeClr val="tx1"/>
            </a:solidFill>
          </a:endParaRPr>
        </a:p>
      </dgm:t>
    </dgm:pt>
    <dgm:pt modelId="{2C0426CC-F67F-F344-9C87-52F76245053A}" type="parTrans" cxnId="{A1365C01-B375-E74E-81CC-91F50DE04CD9}">
      <dgm:prSet/>
      <dgm:spPr/>
      <dgm:t>
        <a:bodyPr/>
        <a:lstStyle/>
        <a:p>
          <a:endParaRPr lang="en-GB">
            <a:solidFill>
              <a:schemeClr val="tx1"/>
            </a:solidFill>
          </a:endParaRPr>
        </a:p>
      </dgm:t>
    </dgm:pt>
    <dgm:pt modelId="{CACBEA37-C777-A84B-80E9-E71133B80D90}" type="sibTrans" cxnId="{A1365C01-B375-E74E-81CC-91F50DE04CD9}">
      <dgm:prSet/>
      <dgm:spPr/>
      <dgm:t>
        <a:bodyPr/>
        <a:lstStyle/>
        <a:p>
          <a:endParaRPr lang="en-GB">
            <a:solidFill>
              <a:schemeClr val="tx1"/>
            </a:solidFill>
          </a:endParaRPr>
        </a:p>
      </dgm:t>
    </dgm:pt>
    <dgm:pt modelId="{53986B52-7E0B-E240-A76C-C581BC3A2F73}">
      <dgm:prSet/>
      <dgm:spPr/>
      <dgm:t>
        <a:bodyPr/>
        <a:lstStyle/>
        <a:p>
          <a:r>
            <a:rPr lang="en-GB" dirty="0">
              <a:solidFill>
                <a:schemeClr val="tx1"/>
              </a:solidFill>
            </a:rPr>
            <a:t>an </a:t>
          </a:r>
          <a:r>
            <a:rPr lang="en-GB" b="1" dirty="0">
              <a:solidFill>
                <a:schemeClr val="tx1"/>
              </a:solidFill>
            </a:rPr>
            <a:t>action</a:t>
          </a:r>
          <a:r>
            <a:rPr lang="en-GB" dirty="0">
              <a:solidFill>
                <a:schemeClr val="tx1"/>
              </a:solidFill>
            </a:rPr>
            <a:t> word that identifies the performance to be demonstrated</a:t>
          </a:r>
          <a:endParaRPr lang="en-MK" dirty="0">
            <a:solidFill>
              <a:schemeClr val="tx1"/>
            </a:solidFill>
          </a:endParaRPr>
        </a:p>
      </dgm:t>
    </dgm:pt>
    <dgm:pt modelId="{E05CAFFF-5505-DF48-9B6F-7B8FB229F8C3}" type="parTrans" cxnId="{89B1DDA8-B998-1B4E-9D5F-47A4451620EB}">
      <dgm:prSet/>
      <dgm:spPr/>
      <dgm:t>
        <a:bodyPr/>
        <a:lstStyle/>
        <a:p>
          <a:endParaRPr lang="en-GB">
            <a:solidFill>
              <a:schemeClr val="tx1"/>
            </a:solidFill>
          </a:endParaRPr>
        </a:p>
      </dgm:t>
    </dgm:pt>
    <dgm:pt modelId="{6A8F3FA0-9E00-B847-8113-C98052DEFAF1}" type="sibTrans" cxnId="{89B1DDA8-B998-1B4E-9D5F-47A4451620EB}">
      <dgm:prSet/>
      <dgm:spPr/>
      <dgm:t>
        <a:bodyPr/>
        <a:lstStyle/>
        <a:p>
          <a:endParaRPr lang="en-GB">
            <a:solidFill>
              <a:schemeClr val="tx1"/>
            </a:solidFill>
          </a:endParaRPr>
        </a:p>
      </dgm:t>
    </dgm:pt>
    <dgm:pt modelId="{2AF7929A-88CA-7742-A445-C0F5D245BEC1}">
      <dgm:prSet/>
      <dgm:spPr/>
      <dgm:t>
        <a:bodyPr/>
        <a:lstStyle/>
        <a:p>
          <a:r>
            <a:rPr lang="en-GB" dirty="0">
              <a:solidFill>
                <a:schemeClr val="tx1"/>
              </a:solidFill>
            </a:rPr>
            <a:t>a </a:t>
          </a:r>
          <a:r>
            <a:rPr lang="en-GB" b="1" dirty="0">
              <a:solidFill>
                <a:schemeClr val="tx1"/>
              </a:solidFill>
            </a:rPr>
            <a:t>learning</a:t>
          </a:r>
          <a:r>
            <a:rPr lang="en-GB" dirty="0">
              <a:solidFill>
                <a:schemeClr val="tx1"/>
              </a:solidFill>
            </a:rPr>
            <a:t> statement that specifies what learning will be demonstrated in the performance</a:t>
          </a:r>
          <a:endParaRPr lang="en-MK" dirty="0">
            <a:solidFill>
              <a:schemeClr val="tx1"/>
            </a:solidFill>
          </a:endParaRPr>
        </a:p>
      </dgm:t>
    </dgm:pt>
    <dgm:pt modelId="{7037FF54-8532-2A49-B30F-EAE88082A61B}" type="parTrans" cxnId="{AA63BA19-DE69-EF47-B813-A4C6A5CB5754}">
      <dgm:prSet/>
      <dgm:spPr/>
      <dgm:t>
        <a:bodyPr/>
        <a:lstStyle/>
        <a:p>
          <a:endParaRPr lang="en-GB">
            <a:solidFill>
              <a:schemeClr val="tx1"/>
            </a:solidFill>
          </a:endParaRPr>
        </a:p>
      </dgm:t>
    </dgm:pt>
    <dgm:pt modelId="{DEF5BD38-4B3E-C04E-B40A-34C39BD55AA3}" type="sibTrans" cxnId="{AA63BA19-DE69-EF47-B813-A4C6A5CB5754}">
      <dgm:prSet/>
      <dgm:spPr/>
      <dgm:t>
        <a:bodyPr/>
        <a:lstStyle/>
        <a:p>
          <a:endParaRPr lang="en-GB">
            <a:solidFill>
              <a:schemeClr val="tx1"/>
            </a:solidFill>
          </a:endParaRPr>
        </a:p>
      </dgm:t>
    </dgm:pt>
    <dgm:pt modelId="{93F46366-E3B6-F84F-8FB5-D382782CF484}" type="pres">
      <dgm:prSet presAssocID="{2AE61C01-6623-7040-820C-908ED7EA579D}" presName="linear" presStyleCnt="0">
        <dgm:presLayoutVars>
          <dgm:animLvl val="lvl"/>
          <dgm:resizeHandles val="exact"/>
        </dgm:presLayoutVars>
      </dgm:prSet>
      <dgm:spPr/>
    </dgm:pt>
    <dgm:pt modelId="{859305C9-0DDA-4943-9C7B-9557BE417B6B}" type="pres">
      <dgm:prSet presAssocID="{17E0A585-D239-5840-A444-1D30C9877721}" presName="parentText" presStyleLbl="node1" presStyleIdx="0" presStyleCnt="3">
        <dgm:presLayoutVars>
          <dgm:chMax val="0"/>
          <dgm:bulletEnabled val="1"/>
        </dgm:presLayoutVars>
      </dgm:prSet>
      <dgm:spPr/>
    </dgm:pt>
    <dgm:pt modelId="{6338D545-9CBA-894C-B435-AE181A353F3D}" type="pres">
      <dgm:prSet presAssocID="{17E0A585-D239-5840-A444-1D30C9877721}" presName="childText" presStyleLbl="revTx" presStyleIdx="0" presStyleCnt="3">
        <dgm:presLayoutVars>
          <dgm:bulletEnabled val="1"/>
        </dgm:presLayoutVars>
      </dgm:prSet>
      <dgm:spPr/>
    </dgm:pt>
    <dgm:pt modelId="{94B89B23-8F4E-544B-B62E-AD30CDDC427E}" type="pres">
      <dgm:prSet presAssocID="{D21F5172-7A2B-5045-8435-73B1EBC2A4E8}" presName="parentText" presStyleLbl="node1" presStyleIdx="1" presStyleCnt="3">
        <dgm:presLayoutVars>
          <dgm:chMax val="0"/>
          <dgm:bulletEnabled val="1"/>
        </dgm:presLayoutVars>
      </dgm:prSet>
      <dgm:spPr/>
    </dgm:pt>
    <dgm:pt modelId="{ACE5C107-041B-3F48-9A4E-F5C83B0342F2}" type="pres">
      <dgm:prSet presAssocID="{D21F5172-7A2B-5045-8435-73B1EBC2A4E8}" presName="childText" presStyleLbl="revTx" presStyleIdx="1" presStyleCnt="3">
        <dgm:presLayoutVars>
          <dgm:bulletEnabled val="1"/>
        </dgm:presLayoutVars>
      </dgm:prSet>
      <dgm:spPr/>
    </dgm:pt>
    <dgm:pt modelId="{5C1269B4-E836-1848-A2AA-D65BAEA29926}" type="pres">
      <dgm:prSet presAssocID="{1A338EA4-D58B-7F42-93C1-F648DA2E22C6}" presName="parentText" presStyleLbl="node1" presStyleIdx="2" presStyleCnt="3">
        <dgm:presLayoutVars>
          <dgm:chMax val="0"/>
          <dgm:bulletEnabled val="1"/>
        </dgm:presLayoutVars>
      </dgm:prSet>
      <dgm:spPr/>
    </dgm:pt>
    <dgm:pt modelId="{8D1FFF19-A3EC-FE45-8541-7516880D1CA7}" type="pres">
      <dgm:prSet presAssocID="{1A338EA4-D58B-7F42-93C1-F648DA2E22C6}" presName="childText" presStyleLbl="revTx" presStyleIdx="2" presStyleCnt="3">
        <dgm:presLayoutVars>
          <dgm:bulletEnabled val="1"/>
        </dgm:presLayoutVars>
      </dgm:prSet>
      <dgm:spPr/>
    </dgm:pt>
  </dgm:ptLst>
  <dgm:cxnLst>
    <dgm:cxn modelId="{A1365C01-B375-E74E-81CC-91F50DE04CD9}" srcId="{2AE61C01-6623-7040-820C-908ED7EA579D}" destId="{1A338EA4-D58B-7F42-93C1-F648DA2E22C6}" srcOrd="2" destOrd="0" parTransId="{2C0426CC-F67F-F344-9C87-52F76245053A}" sibTransId="{CACBEA37-C777-A84B-80E9-E71133B80D90}"/>
    <dgm:cxn modelId="{E970E50C-63ED-6147-B73E-DAAC1E57C4E1}" type="presOf" srcId="{D21F5172-7A2B-5045-8435-73B1EBC2A4E8}" destId="{94B89B23-8F4E-544B-B62E-AD30CDDC427E}" srcOrd="0" destOrd="0" presId="urn:microsoft.com/office/officeart/2005/8/layout/vList2"/>
    <dgm:cxn modelId="{1B4B3118-9C48-FE4F-9A58-94E1CFC37CEA}" type="presOf" srcId="{1A338EA4-D58B-7F42-93C1-F648DA2E22C6}" destId="{5C1269B4-E836-1848-A2AA-D65BAEA29926}" srcOrd="0" destOrd="0" presId="urn:microsoft.com/office/officeart/2005/8/layout/vList2"/>
    <dgm:cxn modelId="{AA63BA19-DE69-EF47-B813-A4C6A5CB5754}" srcId="{1A338EA4-D58B-7F42-93C1-F648DA2E22C6}" destId="{2AF7929A-88CA-7742-A445-C0F5D245BEC1}" srcOrd="1" destOrd="0" parTransId="{7037FF54-8532-2A49-B30F-EAE88082A61B}" sibTransId="{DEF5BD38-4B3E-C04E-B40A-34C39BD55AA3}"/>
    <dgm:cxn modelId="{DCEB9D1A-1539-2142-8CC2-FB76C5BCAD91}" type="presOf" srcId="{A1915DCA-96DB-E74C-A5FB-A85E304E9E46}" destId="{ACE5C107-041B-3F48-9A4E-F5C83B0342F2}" srcOrd="0" destOrd="0" presId="urn:microsoft.com/office/officeart/2005/8/layout/vList2"/>
    <dgm:cxn modelId="{A809FD29-A19F-224B-8AE1-3161707975F2}" srcId="{17E0A585-D239-5840-A444-1D30C9877721}" destId="{6C138307-5289-5341-85A8-4DC541EFB7DA}" srcOrd="0" destOrd="0" parTransId="{91D55CBB-AA21-D444-94C8-54D0376C3134}" sibTransId="{82381DA3-8CFE-B047-A10A-4213AA96C436}"/>
    <dgm:cxn modelId="{73645538-1EA5-C647-81F3-02A113CD064A}" srcId="{D21F5172-7A2B-5045-8435-73B1EBC2A4E8}" destId="{CA5F72EE-7CC7-C446-97DD-F93450C4416D}" srcOrd="1" destOrd="0" parTransId="{2FD19D3F-998C-8343-A647-B21EC0976300}" sibTransId="{CD732ABF-A854-8743-80FE-5A40251DAD36}"/>
    <dgm:cxn modelId="{A19C274B-1F08-A94C-B0D2-360C411A9B48}" srcId="{17E0A585-D239-5840-A444-1D30C9877721}" destId="{FBCA760C-F66A-5548-B6D8-B473651735D8}" srcOrd="2" destOrd="0" parTransId="{433ADEB0-3E32-1543-BD8C-5D0820EDC405}" sibTransId="{F0CEFD82-B856-A44B-8E14-E5E5AF40302C}"/>
    <dgm:cxn modelId="{6E270C4F-5719-7941-8744-6A83C2653CCE}" srcId="{2AE61C01-6623-7040-820C-908ED7EA579D}" destId="{17E0A585-D239-5840-A444-1D30C9877721}" srcOrd="0" destOrd="0" parTransId="{34AE9E2C-9299-8C45-9818-125916D68DF2}" sibTransId="{C4E6D8E3-4DA7-8848-B228-0AC1225C4F0D}"/>
    <dgm:cxn modelId="{6F762E5F-0648-7E45-8A18-DF0662ABEDED}" type="presOf" srcId="{CA5F72EE-7CC7-C446-97DD-F93450C4416D}" destId="{ACE5C107-041B-3F48-9A4E-F5C83B0342F2}" srcOrd="0" destOrd="1" presId="urn:microsoft.com/office/officeart/2005/8/layout/vList2"/>
    <dgm:cxn modelId="{00765D64-ABE1-B347-A831-CF4AFB42B38F}" type="presOf" srcId="{53986B52-7E0B-E240-A76C-C581BC3A2F73}" destId="{8D1FFF19-A3EC-FE45-8541-7516880D1CA7}" srcOrd="0" destOrd="0" presId="urn:microsoft.com/office/officeart/2005/8/layout/vList2"/>
    <dgm:cxn modelId="{8F53486A-10E9-4C4E-B48B-B496F153A9D2}" type="presOf" srcId="{17E0A585-D239-5840-A444-1D30C9877721}" destId="{859305C9-0DDA-4943-9C7B-9557BE417B6B}" srcOrd="0" destOrd="0" presId="urn:microsoft.com/office/officeart/2005/8/layout/vList2"/>
    <dgm:cxn modelId="{CBC4C96C-32CB-F244-9BC2-B331D031A33F}" type="presOf" srcId="{6C138307-5289-5341-85A8-4DC541EFB7DA}" destId="{6338D545-9CBA-894C-B435-AE181A353F3D}" srcOrd="0" destOrd="0" presId="urn:microsoft.com/office/officeart/2005/8/layout/vList2"/>
    <dgm:cxn modelId="{0B6CB37A-4A78-A44B-9012-FB2D070E6DB0}" srcId="{17E0A585-D239-5840-A444-1D30C9877721}" destId="{0D5FD74F-3CAC-354B-80C4-E8886153E790}" srcOrd="1" destOrd="0" parTransId="{C368F428-7D8C-A241-B29B-FEB0E5DC857A}" sibTransId="{AE3EB6A5-A0FD-EC44-87B4-0518D81EB0CD}"/>
    <dgm:cxn modelId="{88AA4386-A88D-9341-8CC5-681F2048FD7D}" srcId="{D21F5172-7A2B-5045-8435-73B1EBC2A4E8}" destId="{A1915DCA-96DB-E74C-A5FB-A85E304E9E46}" srcOrd="0" destOrd="0" parTransId="{0BC492D8-08A8-5142-87CA-86840F7AFBAD}" sibTransId="{56884EC0-286E-0649-9CD5-02E556A396B0}"/>
    <dgm:cxn modelId="{FA14D387-C7FC-8141-8B7B-5F7DAEC9C28E}" srcId="{2AE61C01-6623-7040-820C-908ED7EA579D}" destId="{D21F5172-7A2B-5045-8435-73B1EBC2A4E8}" srcOrd="1" destOrd="0" parTransId="{9006E8A2-F0D7-0845-B4CF-1D6B73A07320}" sibTransId="{F6218AB3-5ADE-3D49-BAA2-1AA7D239CE67}"/>
    <dgm:cxn modelId="{1828B78D-4A06-274A-981C-6FCB3C7540D9}" type="presOf" srcId="{2AE61C01-6623-7040-820C-908ED7EA579D}" destId="{93F46366-E3B6-F84F-8FB5-D382782CF484}" srcOrd="0" destOrd="0" presId="urn:microsoft.com/office/officeart/2005/8/layout/vList2"/>
    <dgm:cxn modelId="{3AC5CE94-BEA4-E843-A7F5-5D3A05F43EB0}" type="presOf" srcId="{0D5FD74F-3CAC-354B-80C4-E8886153E790}" destId="{6338D545-9CBA-894C-B435-AE181A353F3D}" srcOrd="0" destOrd="1" presId="urn:microsoft.com/office/officeart/2005/8/layout/vList2"/>
    <dgm:cxn modelId="{F2250B99-F712-124B-AC54-9543FE17DB8B}" type="presOf" srcId="{2AF7929A-88CA-7742-A445-C0F5D245BEC1}" destId="{8D1FFF19-A3EC-FE45-8541-7516880D1CA7}" srcOrd="0" destOrd="1" presId="urn:microsoft.com/office/officeart/2005/8/layout/vList2"/>
    <dgm:cxn modelId="{89B1DDA8-B998-1B4E-9D5F-47A4451620EB}" srcId="{1A338EA4-D58B-7F42-93C1-F648DA2E22C6}" destId="{53986B52-7E0B-E240-A76C-C581BC3A2F73}" srcOrd="0" destOrd="0" parTransId="{E05CAFFF-5505-DF48-9B6F-7B8FB229F8C3}" sibTransId="{6A8F3FA0-9E00-B847-8113-C98052DEFAF1}"/>
    <dgm:cxn modelId="{0BDD02B2-7DD5-5A48-A48B-A9131B8AA062}" type="presOf" srcId="{FBCA760C-F66A-5548-B6D8-B473651735D8}" destId="{6338D545-9CBA-894C-B435-AE181A353F3D}" srcOrd="0" destOrd="2" presId="urn:microsoft.com/office/officeart/2005/8/layout/vList2"/>
    <dgm:cxn modelId="{8C795AB6-056E-4840-8BD0-0F3DA42908BF}" type="presParOf" srcId="{93F46366-E3B6-F84F-8FB5-D382782CF484}" destId="{859305C9-0DDA-4943-9C7B-9557BE417B6B}" srcOrd="0" destOrd="0" presId="urn:microsoft.com/office/officeart/2005/8/layout/vList2"/>
    <dgm:cxn modelId="{C4D08327-3CF8-3A42-B4A8-BA927F52EBE9}" type="presParOf" srcId="{93F46366-E3B6-F84F-8FB5-D382782CF484}" destId="{6338D545-9CBA-894C-B435-AE181A353F3D}" srcOrd="1" destOrd="0" presId="urn:microsoft.com/office/officeart/2005/8/layout/vList2"/>
    <dgm:cxn modelId="{B7A0B26A-B560-8B49-99F2-28FD26AB9266}" type="presParOf" srcId="{93F46366-E3B6-F84F-8FB5-D382782CF484}" destId="{94B89B23-8F4E-544B-B62E-AD30CDDC427E}" srcOrd="2" destOrd="0" presId="urn:microsoft.com/office/officeart/2005/8/layout/vList2"/>
    <dgm:cxn modelId="{67C97176-7D72-BE4F-A76E-20C6B4F38957}" type="presParOf" srcId="{93F46366-E3B6-F84F-8FB5-D382782CF484}" destId="{ACE5C107-041B-3F48-9A4E-F5C83B0342F2}" srcOrd="3" destOrd="0" presId="urn:microsoft.com/office/officeart/2005/8/layout/vList2"/>
    <dgm:cxn modelId="{47B92AF8-E497-F640-A755-4E75D0D4EE00}" type="presParOf" srcId="{93F46366-E3B6-F84F-8FB5-D382782CF484}" destId="{5C1269B4-E836-1848-A2AA-D65BAEA29926}" srcOrd="4" destOrd="0" presId="urn:microsoft.com/office/officeart/2005/8/layout/vList2"/>
    <dgm:cxn modelId="{CF5A9942-9E5D-0149-B689-9A1915900FE3}" type="presParOf" srcId="{93F46366-E3B6-F84F-8FB5-D382782CF484}" destId="{8D1FFF19-A3EC-FE45-8541-7516880D1CA7}"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5F19FC87-D165-BD4E-A03A-2A1E2C0CDB8D}">
      <dgm:prSet custT="1"/>
      <dgm:spPr/>
      <dgm:t>
        <a:bodyPr/>
        <a:lstStyle/>
        <a:p>
          <a:r>
            <a:rPr lang="en-GB" sz="2000" b="0" dirty="0">
              <a:solidFill>
                <a:schemeClr val="tx1"/>
              </a:solidFill>
            </a:rPr>
            <a:t>You are in stage 1 of creating an Open Science training course for policy makers</a:t>
          </a:r>
        </a:p>
      </dgm:t>
    </dgm:pt>
    <dgm:pt modelId="{FDE1068D-7EA2-424A-A1CC-727149373640}" type="parTrans" cxnId="{A7D422CA-03E6-6642-B469-7F9F9100344F}">
      <dgm:prSet/>
      <dgm:spPr/>
      <dgm:t>
        <a:bodyPr/>
        <a:lstStyle/>
        <a:p>
          <a:endParaRPr lang="en-GB" sz="2000">
            <a:solidFill>
              <a:schemeClr val="tx1"/>
            </a:solidFill>
          </a:endParaRPr>
        </a:p>
      </dgm:t>
    </dgm:pt>
    <dgm:pt modelId="{9D52ABB4-9C83-094D-AE2A-1AD721113DBE}" type="sibTrans" cxnId="{A7D422CA-03E6-6642-B469-7F9F9100344F}">
      <dgm:prSet/>
      <dgm:spPr/>
      <dgm:t>
        <a:bodyPr/>
        <a:lstStyle/>
        <a:p>
          <a:endParaRPr lang="en-GB" sz="2000">
            <a:solidFill>
              <a:schemeClr val="tx1"/>
            </a:solidFill>
          </a:endParaRPr>
        </a:p>
      </dgm:t>
    </dgm:pt>
    <dgm:pt modelId="{6B86A190-E0CF-014C-AB13-1614998D1D9D}">
      <dgm:prSet custT="1"/>
      <dgm:spPr/>
      <dgm:t>
        <a:bodyPr/>
        <a:lstStyle/>
        <a:p>
          <a:r>
            <a:rPr lang="en-GB" sz="2000" b="0" dirty="0">
              <a:solidFill>
                <a:schemeClr val="tx1"/>
              </a:solidFill>
            </a:rPr>
            <a:t>Define the essential elements of your training course:</a:t>
          </a:r>
        </a:p>
      </dgm:t>
    </dgm:pt>
    <dgm:pt modelId="{0A150B75-334D-9540-B895-C509A339889C}" type="parTrans" cxnId="{5ED73443-B8BE-9648-9466-D0CE8C20950D}">
      <dgm:prSet/>
      <dgm:spPr/>
      <dgm:t>
        <a:bodyPr/>
        <a:lstStyle/>
        <a:p>
          <a:endParaRPr lang="en-GB" sz="2000">
            <a:solidFill>
              <a:schemeClr val="tx1"/>
            </a:solidFill>
          </a:endParaRPr>
        </a:p>
      </dgm:t>
    </dgm:pt>
    <dgm:pt modelId="{D580A84F-56AC-7D4B-8E8B-4C0BB4CC8519}" type="sibTrans" cxnId="{5ED73443-B8BE-9648-9466-D0CE8C20950D}">
      <dgm:prSet/>
      <dgm:spPr/>
      <dgm:t>
        <a:bodyPr/>
        <a:lstStyle/>
        <a:p>
          <a:endParaRPr lang="en-GB" sz="2000">
            <a:solidFill>
              <a:schemeClr val="tx1"/>
            </a:solidFill>
          </a:endParaRPr>
        </a:p>
      </dgm:t>
    </dgm:pt>
    <dgm:pt modelId="{43751955-22C9-8940-8402-4BB88D11BA12}">
      <dgm:prSet custT="1"/>
      <dgm:spPr/>
      <dgm:t>
        <a:bodyPr/>
        <a:lstStyle/>
        <a:p>
          <a:r>
            <a:rPr lang="en-GB" sz="1600" b="0" dirty="0">
              <a:solidFill>
                <a:schemeClr val="tx1"/>
              </a:solidFill>
            </a:rPr>
            <a:t>purpose</a:t>
          </a:r>
        </a:p>
      </dgm:t>
    </dgm:pt>
    <dgm:pt modelId="{5AB47A8A-1EF6-6B47-958F-700ABEBE35D8}" type="parTrans" cxnId="{A012E869-31DD-9B48-8BE3-E34706F03CB5}">
      <dgm:prSet/>
      <dgm:spPr/>
      <dgm:t>
        <a:bodyPr/>
        <a:lstStyle/>
        <a:p>
          <a:endParaRPr lang="en-GB" sz="2000">
            <a:solidFill>
              <a:schemeClr val="tx1"/>
            </a:solidFill>
          </a:endParaRPr>
        </a:p>
      </dgm:t>
    </dgm:pt>
    <dgm:pt modelId="{6F7C0989-3C04-4B4E-A477-F154A6FA486F}" type="sibTrans" cxnId="{A012E869-31DD-9B48-8BE3-E34706F03CB5}">
      <dgm:prSet/>
      <dgm:spPr/>
      <dgm:t>
        <a:bodyPr/>
        <a:lstStyle/>
        <a:p>
          <a:endParaRPr lang="en-GB" sz="2000">
            <a:solidFill>
              <a:schemeClr val="tx1"/>
            </a:solidFill>
          </a:endParaRPr>
        </a:p>
      </dgm:t>
    </dgm:pt>
    <dgm:pt modelId="{7BD32A94-FCD7-D843-92D3-A01078669A1D}">
      <dgm:prSet custT="1"/>
      <dgm:spPr/>
      <dgm:t>
        <a:bodyPr/>
        <a:lstStyle/>
        <a:p>
          <a:r>
            <a:rPr lang="en-GB" sz="1600" b="0" dirty="0">
              <a:solidFill>
                <a:schemeClr val="tx1"/>
              </a:solidFill>
            </a:rPr>
            <a:t>target audience</a:t>
          </a:r>
        </a:p>
      </dgm:t>
    </dgm:pt>
    <dgm:pt modelId="{5B006CB5-BE2A-E648-9A3C-9AC57FBBCCC4}" type="parTrans" cxnId="{219A4BD8-0BAB-6345-ABB0-F29230D56F51}">
      <dgm:prSet/>
      <dgm:spPr/>
      <dgm:t>
        <a:bodyPr/>
        <a:lstStyle/>
        <a:p>
          <a:endParaRPr lang="en-GB" sz="2000">
            <a:solidFill>
              <a:schemeClr val="tx1"/>
            </a:solidFill>
          </a:endParaRPr>
        </a:p>
      </dgm:t>
    </dgm:pt>
    <dgm:pt modelId="{F74BDA86-4248-EE44-BB52-5B9CAEB96592}" type="sibTrans" cxnId="{219A4BD8-0BAB-6345-ABB0-F29230D56F51}">
      <dgm:prSet/>
      <dgm:spPr/>
      <dgm:t>
        <a:bodyPr/>
        <a:lstStyle/>
        <a:p>
          <a:endParaRPr lang="en-GB" sz="2000">
            <a:solidFill>
              <a:schemeClr val="tx1"/>
            </a:solidFill>
          </a:endParaRPr>
        </a:p>
      </dgm:t>
    </dgm:pt>
    <dgm:pt modelId="{6DD4688C-35B1-CC41-BCD6-40632807500B}">
      <dgm:prSet custT="1"/>
      <dgm:spPr/>
      <dgm:t>
        <a:bodyPr/>
        <a:lstStyle/>
        <a:p>
          <a:r>
            <a:rPr lang="en-GB" sz="1600" b="0" dirty="0">
              <a:solidFill>
                <a:schemeClr val="tx1"/>
              </a:solidFill>
            </a:rPr>
            <a:t>prerequisites</a:t>
          </a:r>
        </a:p>
      </dgm:t>
    </dgm:pt>
    <dgm:pt modelId="{4F88D37C-9411-CC43-AC8F-A87BE9F2F8F5}" type="parTrans" cxnId="{550F30CA-D07B-0E44-9A97-F72780835A4A}">
      <dgm:prSet/>
      <dgm:spPr/>
      <dgm:t>
        <a:bodyPr/>
        <a:lstStyle/>
        <a:p>
          <a:endParaRPr lang="en-GB" sz="2000">
            <a:solidFill>
              <a:schemeClr val="tx1"/>
            </a:solidFill>
          </a:endParaRPr>
        </a:p>
      </dgm:t>
    </dgm:pt>
    <dgm:pt modelId="{C15D4900-17F5-AA49-AB00-50546B43835A}" type="sibTrans" cxnId="{550F30CA-D07B-0E44-9A97-F72780835A4A}">
      <dgm:prSet/>
      <dgm:spPr/>
      <dgm:t>
        <a:bodyPr/>
        <a:lstStyle/>
        <a:p>
          <a:endParaRPr lang="en-GB" sz="2000">
            <a:solidFill>
              <a:schemeClr val="tx1"/>
            </a:solidFill>
          </a:endParaRPr>
        </a:p>
      </dgm:t>
    </dgm:pt>
    <dgm:pt modelId="{8778B3E2-8ADE-D246-9F02-5F32AA8650FB}">
      <dgm:prSet custT="1"/>
      <dgm:spPr/>
      <dgm:t>
        <a:bodyPr/>
        <a:lstStyle/>
        <a:p>
          <a:r>
            <a:rPr lang="en-GB" sz="1600" b="0" dirty="0">
              <a:solidFill>
                <a:schemeClr val="tx1"/>
              </a:solidFill>
            </a:rPr>
            <a:t>scope</a:t>
          </a:r>
        </a:p>
      </dgm:t>
    </dgm:pt>
    <dgm:pt modelId="{63F4FF5C-D3FE-204D-97E9-74C75097B18F}" type="parTrans" cxnId="{906BDF78-E11E-E44C-BFA5-FDF422669CE5}">
      <dgm:prSet/>
      <dgm:spPr/>
      <dgm:t>
        <a:bodyPr/>
        <a:lstStyle/>
        <a:p>
          <a:endParaRPr lang="en-GB" sz="2000">
            <a:solidFill>
              <a:schemeClr val="tx1"/>
            </a:solidFill>
          </a:endParaRPr>
        </a:p>
      </dgm:t>
    </dgm:pt>
    <dgm:pt modelId="{FAB437A3-80EC-8249-A054-B3C7F130A4DF}" type="sibTrans" cxnId="{906BDF78-E11E-E44C-BFA5-FDF422669CE5}">
      <dgm:prSet/>
      <dgm:spPr/>
      <dgm:t>
        <a:bodyPr/>
        <a:lstStyle/>
        <a:p>
          <a:endParaRPr lang="en-GB" sz="2000">
            <a:solidFill>
              <a:schemeClr val="tx1"/>
            </a:solidFill>
          </a:endParaRPr>
        </a:p>
      </dgm:t>
    </dgm:pt>
    <dgm:pt modelId="{B9E4431D-846F-5446-A113-B7C00558C674}">
      <dgm:prSet custT="1"/>
      <dgm:spPr/>
      <dgm:t>
        <a:bodyPr/>
        <a:lstStyle/>
        <a:p>
          <a:r>
            <a:rPr lang="en-GB" sz="1600" b="0" dirty="0">
              <a:solidFill>
                <a:schemeClr val="tx1"/>
              </a:solidFill>
            </a:rPr>
            <a:t>min 3 learning objectives</a:t>
          </a:r>
        </a:p>
      </dgm:t>
    </dgm:pt>
    <dgm:pt modelId="{E559528A-4924-BA4F-9941-66AD19399691}" type="parTrans" cxnId="{D84E59C0-D20F-064E-802F-7DE962973F49}">
      <dgm:prSet/>
      <dgm:spPr/>
      <dgm:t>
        <a:bodyPr/>
        <a:lstStyle/>
        <a:p>
          <a:endParaRPr lang="en-GB" sz="2000">
            <a:solidFill>
              <a:schemeClr val="tx1"/>
            </a:solidFill>
          </a:endParaRPr>
        </a:p>
      </dgm:t>
    </dgm:pt>
    <dgm:pt modelId="{9410A31A-E062-4449-B3A3-A7F6DDCE3F45}" type="sibTrans" cxnId="{D84E59C0-D20F-064E-802F-7DE962973F49}">
      <dgm:prSet/>
      <dgm:spPr/>
      <dgm:t>
        <a:bodyPr/>
        <a:lstStyle/>
        <a:p>
          <a:endParaRPr lang="en-GB" sz="2000">
            <a:solidFill>
              <a:schemeClr val="tx1"/>
            </a:solidFill>
          </a:endParaRPr>
        </a:p>
      </dgm:t>
    </dgm:pt>
    <dgm:pt modelId="{083A373A-2651-F640-A9A1-B545180F7F0D}">
      <dgm:prSet custT="1"/>
      <dgm:spPr/>
      <dgm:t>
        <a:bodyPr/>
        <a:lstStyle/>
        <a:p>
          <a:r>
            <a:rPr lang="en-GB" sz="2000" b="0" dirty="0">
              <a:solidFill>
                <a:schemeClr val="tx1"/>
              </a:solidFill>
            </a:rPr>
            <a:t>Which of these elements are going to be part of the metadata describing your newly created learning materials?</a:t>
          </a:r>
        </a:p>
      </dgm:t>
    </dgm:pt>
    <dgm:pt modelId="{65830EFC-CD18-D540-B704-423ABFFFBD02}" type="parTrans" cxnId="{13AEC125-8E0E-854F-94C1-773C09C35BB3}">
      <dgm:prSet/>
      <dgm:spPr/>
      <dgm:t>
        <a:bodyPr/>
        <a:lstStyle/>
        <a:p>
          <a:endParaRPr lang="en-GB" sz="2000">
            <a:solidFill>
              <a:schemeClr val="tx1"/>
            </a:solidFill>
          </a:endParaRPr>
        </a:p>
      </dgm:t>
    </dgm:pt>
    <dgm:pt modelId="{CA706415-2273-4444-B3EE-678E9DBDA788}" type="sibTrans" cxnId="{13AEC125-8E0E-854F-94C1-773C09C35BB3}">
      <dgm:prSet/>
      <dgm:spPr/>
      <dgm:t>
        <a:bodyPr/>
        <a:lstStyle/>
        <a:p>
          <a:endParaRPr lang="en-GB" sz="2000">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6E687FE3-848E-CF4A-87EC-BAAAC028B2C6}" type="pres">
      <dgm:prSet presAssocID="{5F19FC87-D165-BD4E-A03A-2A1E2C0CDB8D}" presName="node" presStyleLbl="node1" presStyleIdx="0" presStyleCnt="3">
        <dgm:presLayoutVars>
          <dgm:bulletEnabled val="1"/>
        </dgm:presLayoutVars>
      </dgm:prSet>
      <dgm:spPr/>
    </dgm:pt>
    <dgm:pt modelId="{FFBA4E2B-2077-4D40-8C98-EFB93BEBA4D6}" type="pres">
      <dgm:prSet presAssocID="{9D52ABB4-9C83-094D-AE2A-1AD721113DBE}" presName="sibTrans" presStyleCnt="0"/>
      <dgm:spPr/>
    </dgm:pt>
    <dgm:pt modelId="{89AD7319-F1C1-0B4C-8814-E6551D75A4F0}" type="pres">
      <dgm:prSet presAssocID="{6B86A190-E0CF-014C-AB13-1614998D1D9D}" presName="node" presStyleLbl="node1" presStyleIdx="1" presStyleCnt="3">
        <dgm:presLayoutVars>
          <dgm:bulletEnabled val="1"/>
        </dgm:presLayoutVars>
      </dgm:prSet>
      <dgm:spPr/>
    </dgm:pt>
    <dgm:pt modelId="{18CFD5C8-8345-174B-B616-ED512BB5B314}" type="pres">
      <dgm:prSet presAssocID="{D580A84F-56AC-7D4B-8E8B-4C0BB4CC8519}" presName="sibTrans" presStyleCnt="0"/>
      <dgm:spPr/>
    </dgm:pt>
    <dgm:pt modelId="{2D1DFFEA-87F5-E547-A5DB-716F5BAF872E}" type="pres">
      <dgm:prSet presAssocID="{083A373A-2651-F640-A9A1-B545180F7F0D}" presName="node" presStyleLbl="node1" presStyleIdx="2" presStyleCnt="3">
        <dgm:presLayoutVars>
          <dgm:bulletEnabled val="1"/>
        </dgm:presLayoutVars>
      </dgm:prSet>
      <dgm:spPr/>
    </dgm:pt>
  </dgm:ptLst>
  <dgm:cxnLst>
    <dgm:cxn modelId="{F5C37A0D-E18E-7D49-AB17-0CDDC0EB9B76}" type="presOf" srcId="{8778B3E2-8ADE-D246-9F02-5F32AA8650FB}" destId="{89AD7319-F1C1-0B4C-8814-E6551D75A4F0}" srcOrd="0" destOrd="4" presId="urn:microsoft.com/office/officeart/2005/8/layout/default"/>
    <dgm:cxn modelId="{13AEC125-8E0E-854F-94C1-773C09C35BB3}" srcId="{0F684286-D9B5-914E-9C2A-CC59F1488368}" destId="{083A373A-2651-F640-A9A1-B545180F7F0D}" srcOrd="2" destOrd="0" parTransId="{65830EFC-CD18-D540-B704-423ABFFFBD02}" sibTransId="{CA706415-2273-4444-B3EE-678E9DBDA788}"/>
    <dgm:cxn modelId="{5ED73443-B8BE-9648-9466-D0CE8C20950D}" srcId="{0F684286-D9B5-914E-9C2A-CC59F1488368}" destId="{6B86A190-E0CF-014C-AB13-1614998D1D9D}" srcOrd="1" destOrd="0" parTransId="{0A150B75-334D-9540-B895-C509A339889C}" sibTransId="{D580A84F-56AC-7D4B-8E8B-4C0BB4CC8519}"/>
    <dgm:cxn modelId="{0137A144-30FA-F54D-8C99-C749BAEB9D17}" type="presOf" srcId="{5F19FC87-D165-BD4E-A03A-2A1E2C0CDB8D}" destId="{6E687FE3-848E-CF4A-87EC-BAAAC028B2C6}" srcOrd="0" destOrd="0" presId="urn:microsoft.com/office/officeart/2005/8/layout/default"/>
    <dgm:cxn modelId="{6F85705F-3931-4346-8E4F-8F6884F706C9}" type="presOf" srcId="{6B86A190-E0CF-014C-AB13-1614998D1D9D}" destId="{89AD7319-F1C1-0B4C-8814-E6551D75A4F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012E869-31DD-9B48-8BE3-E34706F03CB5}" srcId="{6B86A190-E0CF-014C-AB13-1614998D1D9D}" destId="{43751955-22C9-8940-8402-4BB88D11BA12}" srcOrd="0" destOrd="0" parTransId="{5AB47A8A-1EF6-6B47-958F-700ABEBE35D8}" sibTransId="{6F7C0989-3C04-4B4E-A477-F154A6FA486F}"/>
    <dgm:cxn modelId="{906BDF78-E11E-E44C-BFA5-FDF422669CE5}" srcId="{6B86A190-E0CF-014C-AB13-1614998D1D9D}" destId="{8778B3E2-8ADE-D246-9F02-5F32AA8650FB}" srcOrd="3" destOrd="0" parTransId="{63F4FF5C-D3FE-204D-97E9-74C75097B18F}" sibTransId="{FAB437A3-80EC-8249-A054-B3C7F130A4DF}"/>
    <dgm:cxn modelId="{19513B8D-370F-C747-8E57-AE6E2C20D8D0}" type="presOf" srcId="{083A373A-2651-F640-A9A1-B545180F7F0D}" destId="{2D1DFFEA-87F5-E547-A5DB-716F5BAF872E}" srcOrd="0" destOrd="0" presId="urn:microsoft.com/office/officeart/2005/8/layout/default"/>
    <dgm:cxn modelId="{3B295898-2997-2348-A8E6-E6E4B1F626AD}" type="presOf" srcId="{B9E4431D-846F-5446-A113-B7C00558C674}" destId="{89AD7319-F1C1-0B4C-8814-E6551D75A4F0}" srcOrd="0" destOrd="5" presId="urn:microsoft.com/office/officeart/2005/8/layout/default"/>
    <dgm:cxn modelId="{15A976A1-28B6-0E46-BB9A-8CDA9867930B}" type="presOf" srcId="{6DD4688C-35B1-CC41-BCD6-40632807500B}" destId="{89AD7319-F1C1-0B4C-8814-E6551D75A4F0}" srcOrd="0" destOrd="3" presId="urn:microsoft.com/office/officeart/2005/8/layout/default"/>
    <dgm:cxn modelId="{D84E59C0-D20F-064E-802F-7DE962973F49}" srcId="{6B86A190-E0CF-014C-AB13-1614998D1D9D}" destId="{B9E4431D-846F-5446-A113-B7C00558C674}" srcOrd="4" destOrd="0" parTransId="{E559528A-4924-BA4F-9941-66AD19399691}" sibTransId="{9410A31A-E062-4449-B3A3-A7F6DDCE3F45}"/>
    <dgm:cxn modelId="{A7D422CA-03E6-6642-B469-7F9F9100344F}" srcId="{0F684286-D9B5-914E-9C2A-CC59F1488368}" destId="{5F19FC87-D165-BD4E-A03A-2A1E2C0CDB8D}" srcOrd="0" destOrd="0" parTransId="{FDE1068D-7EA2-424A-A1CC-727149373640}" sibTransId="{9D52ABB4-9C83-094D-AE2A-1AD721113DBE}"/>
    <dgm:cxn modelId="{550F30CA-D07B-0E44-9A97-F72780835A4A}" srcId="{6B86A190-E0CF-014C-AB13-1614998D1D9D}" destId="{6DD4688C-35B1-CC41-BCD6-40632807500B}" srcOrd="2" destOrd="0" parTransId="{4F88D37C-9411-CC43-AC8F-A87BE9F2F8F5}" sibTransId="{C15D4900-17F5-AA49-AB00-50546B43835A}"/>
    <dgm:cxn modelId="{17B3C9D6-B9D1-9E48-A24D-FE95BF31A4AC}" type="presOf" srcId="{43751955-22C9-8940-8402-4BB88D11BA12}" destId="{89AD7319-F1C1-0B4C-8814-E6551D75A4F0}" srcOrd="0" destOrd="1" presId="urn:microsoft.com/office/officeart/2005/8/layout/default"/>
    <dgm:cxn modelId="{219A4BD8-0BAB-6345-ABB0-F29230D56F51}" srcId="{6B86A190-E0CF-014C-AB13-1614998D1D9D}" destId="{7BD32A94-FCD7-D843-92D3-A01078669A1D}" srcOrd="1" destOrd="0" parTransId="{5B006CB5-BE2A-E648-9A3C-9AC57FBBCCC4}" sibTransId="{F74BDA86-4248-EE44-BB52-5B9CAEB96592}"/>
    <dgm:cxn modelId="{F9EDF0E1-2EB1-8F44-AC7C-529F4DE60AAC}" type="presOf" srcId="{7BD32A94-FCD7-D843-92D3-A01078669A1D}" destId="{89AD7319-F1C1-0B4C-8814-E6551D75A4F0}" srcOrd="0" destOrd="2" presId="urn:microsoft.com/office/officeart/2005/8/layout/default"/>
    <dgm:cxn modelId="{FCDBBD28-35A7-AF44-93E1-43055807D879}" type="presParOf" srcId="{1E1D3CC6-75D6-3545-91EF-976131F655B1}" destId="{6E687FE3-848E-CF4A-87EC-BAAAC028B2C6}" srcOrd="0" destOrd="0" presId="urn:microsoft.com/office/officeart/2005/8/layout/default"/>
    <dgm:cxn modelId="{B040D3FA-F3D3-A944-B046-70071C53A971}" type="presParOf" srcId="{1E1D3CC6-75D6-3545-91EF-976131F655B1}" destId="{FFBA4E2B-2077-4D40-8C98-EFB93BEBA4D6}" srcOrd="1" destOrd="0" presId="urn:microsoft.com/office/officeart/2005/8/layout/default"/>
    <dgm:cxn modelId="{845A5AD1-B178-C246-AE13-C4B67AF28B6D}" type="presParOf" srcId="{1E1D3CC6-75D6-3545-91EF-976131F655B1}" destId="{89AD7319-F1C1-0B4C-8814-E6551D75A4F0}" srcOrd="2" destOrd="0" presId="urn:microsoft.com/office/officeart/2005/8/layout/default"/>
    <dgm:cxn modelId="{8F42EB67-1C6D-C74E-B669-B2114B2FE161}" type="presParOf" srcId="{1E1D3CC6-75D6-3545-91EF-976131F655B1}" destId="{18CFD5C8-8345-174B-B616-ED512BB5B314}" srcOrd="3" destOrd="0" presId="urn:microsoft.com/office/officeart/2005/8/layout/default"/>
    <dgm:cxn modelId="{93DEE3AA-8BBB-F14F-9A32-6B36B64FED97}" type="presParOf" srcId="{1E1D3CC6-75D6-3545-91EF-976131F655B1}" destId="{2D1DFFEA-87F5-E547-A5DB-716F5BAF872E}"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dirty="0">
              <a:solidFill>
                <a:schemeClr val="tx1"/>
              </a:solidFill>
            </a:rPr>
            <a:t>FAIR learning object</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8908E05-0BDC-D54C-AC7F-D6F70FDCC295}">
      <dgm:prSet/>
      <dgm:spPr/>
      <dgm:t>
        <a:bodyPr/>
        <a:lstStyle/>
        <a:p>
          <a:r>
            <a:rPr lang="en-GB" dirty="0">
              <a:solidFill>
                <a:schemeClr val="tx1"/>
              </a:solidFill>
            </a:rPr>
            <a:t>Offered to learners and instructors</a:t>
          </a:r>
          <a:endParaRPr lang="en-MK" dirty="0">
            <a:solidFill>
              <a:schemeClr val="tx1"/>
            </a:solidFill>
          </a:endParaRPr>
        </a:p>
      </dgm:t>
    </dgm:pt>
    <dgm:pt modelId="{DE280E46-CDF3-CA43-B34D-08F997FEDC2A}" type="parTrans" cxnId="{91EEDAFC-9F3E-C14D-9C3A-6EB568E0E26B}">
      <dgm:prSet/>
      <dgm:spPr/>
      <dgm:t>
        <a:bodyPr/>
        <a:lstStyle/>
        <a:p>
          <a:endParaRPr lang="en-GB">
            <a:solidFill>
              <a:schemeClr val="tx1"/>
            </a:solidFill>
          </a:endParaRPr>
        </a:p>
      </dgm:t>
    </dgm:pt>
    <dgm:pt modelId="{84D586A7-AA12-5041-A353-AF4AB93DCB18}" type="sibTrans" cxnId="{91EEDAFC-9F3E-C14D-9C3A-6EB568E0E26B}">
      <dgm:prSet/>
      <dgm:spPr/>
      <dgm:t>
        <a:bodyPr/>
        <a:lstStyle/>
        <a:p>
          <a:endParaRPr lang="en-GB">
            <a:solidFill>
              <a:schemeClr val="tx1"/>
            </a:solidFill>
          </a:endParaRPr>
        </a:p>
      </dgm:t>
    </dgm:pt>
    <dgm:pt modelId="{02599D20-6A16-A14E-8FEE-C28D8C1DFD74}">
      <dgm:prSet/>
      <dgm:spPr/>
      <dgm:t>
        <a:bodyPr/>
        <a:lstStyle/>
        <a:p>
          <a:r>
            <a:rPr lang="en-GB" dirty="0">
              <a:solidFill>
                <a:schemeClr val="tx1"/>
              </a:solidFill>
            </a:rPr>
            <a:t>Described with metadata using the RDA schema</a:t>
          </a:r>
          <a:endParaRPr lang="en-MK" dirty="0">
            <a:solidFill>
              <a:schemeClr val="tx1"/>
            </a:solidFill>
          </a:endParaRPr>
        </a:p>
      </dgm:t>
    </dgm:pt>
    <dgm:pt modelId="{1C74C161-9416-0540-8DB2-A9AD94917127}" type="parTrans" cxnId="{EFB1B4BD-0CD0-C544-B7E3-C17297933A2E}">
      <dgm:prSet/>
      <dgm:spPr/>
      <dgm:t>
        <a:bodyPr/>
        <a:lstStyle/>
        <a:p>
          <a:endParaRPr lang="en-GB">
            <a:solidFill>
              <a:schemeClr val="tx1"/>
            </a:solidFill>
          </a:endParaRPr>
        </a:p>
      </dgm:t>
    </dgm:pt>
    <dgm:pt modelId="{6A4F71F8-04F1-064A-8573-07AF69D3E354}" type="sibTrans" cxnId="{EFB1B4BD-0CD0-C544-B7E3-C17297933A2E}">
      <dgm:prSet/>
      <dgm:spPr/>
      <dgm:t>
        <a:bodyPr/>
        <a:lstStyle/>
        <a:p>
          <a:endParaRPr lang="en-GB">
            <a:solidFill>
              <a:schemeClr val="tx1"/>
            </a:solidFill>
          </a:endParaRPr>
        </a:p>
      </dgm:t>
    </dgm:pt>
    <dgm:pt modelId="{0614907F-2453-D141-8521-D6E121C5D72B}">
      <dgm:prSet/>
      <dgm:spPr/>
      <dgm:t>
        <a:bodyPr/>
        <a:lstStyle/>
        <a:p>
          <a:r>
            <a:rPr lang="en-GB" dirty="0">
              <a:solidFill>
                <a:schemeClr val="tx1"/>
              </a:solidFill>
            </a:rPr>
            <a:t>Uniquely tagged</a:t>
          </a:r>
          <a:endParaRPr lang="en-MK" dirty="0">
            <a:solidFill>
              <a:schemeClr val="tx1"/>
            </a:solidFill>
          </a:endParaRPr>
        </a:p>
      </dgm:t>
    </dgm:pt>
    <dgm:pt modelId="{69661882-5251-9D4E-AEFA-132D3A7C5FAD}" type="parTrans" cxnId="{5C30A89D-8916-6E40-95A9-EB550B1CD2F7}">
      <dgm:prSet/>
      <dgm:spPr/>
      <dgm:t>
        <a:bodyPr/>
        <a:lstStyle/>
        <a:p>
          <a:endParaRPr lang="en-GB">
            <a:solidFill>
              <a:schemeClr val="tx1"/>
            </a:solidFill>
          </a:endParaRPr>
        </a:p>
      </dgm:t>
    </dgm:pt>
    <dgm:pt modelId="{2621004B-3E13-2F42-B5F1-B7540C045396}" type="sibTrans" cxnId="{5C30A89D-8916-6E40-95A9-EB550B1CD2F7}">
      <dgm:prSet/>
      <dgm:spPr/>
      <dgm:t>
        <a:bodyPr/>
        <a:lstStyle/>
        <a:p>
          <a:endParaRPr lang="en-GB">
            <a:solidFill>
              <a:schemeClr val="tx1"/>
            </a:solidFill>
          </a:endParaRPr>
        </a:p>
      </dgm:t>
    </dgm:pt>
    <dgm:pt modelId="{5A72DE91-CD0B-E74B-BF57-72AB6BD880A6}">
      <dgm:prSet/>
      <dgm:spPr/>
      <dgm:t>
        <a:bodyPr/>
        <a:lstStyle/>
        <a:p>
          <a:r>
            <a:rPr lang="en-GB" dirty="0">
              <a:solidFill>
                <a:schemeClr val="tx1"/>
              </a:solidFill>
            </a:rPr>
            <a:t>Stored in a repo</a:t>
          </a:r>
          <a:endParaRPr lang="en-MK" dirty="0">
            <a:solidFill>
              <a:schemeClr val="tx1"/>
            </a:solidFill>
          </a:endParaRPr>
        </a:p>
      </dgm:t>
    </dgm:pt>
    <dgm:pt modelId="{27532ED6-FE4D-7D44-81AD-026B7ADD4894}" type="parTrans" cxnId="{7A7462DD-9804-164A-9CFB-D8EDB61CAB32}">
      <dgm:prSet/>
      <dgm:spPr/>
      <dgm:t>
        <a:bodyPr/>
        <a:lstStyle/>
        <a:p>
          <a:endParaRPr lang="en-GB">
            <a:solidFill>
              <a:schemeClr val="tx1"/>
            </a:solidFill>
          </a:endParaRPr>
        </a:p>
      </dgm:t>
    </dgm:pt>
    <dgm:pt modelId="{D716EA8D-FCF6-B042-A3B4-97B2CF0CBB55}" type="sibTrans" cxnId="{7A7462DD-9804-164A-9CFB-D8EDB61CAB32}">
      <dgm:prSet/>
      <dgm:spPr/>
      <dgm:t>
        <a:bodyPr/>
        <a:lstStyle/>
        <a:p>
          <a:endParaRPr lang="en-GB">
            <a:solidFill>
              <a:schemeClr val="tx1"/>
            </a:solidFill>
          </a:endParaRPr>
        </a:p>
      </dgm:t>
    </dgm:pt>
    <dgm:pt modelId="{7ADCADE3-2A46-4340-9EC7-713DF3E93317}">
      <dgm:prSet/>
      <dgm:spPr/>
      <dgm:t>
        <a:bodyPr/>
        <a:lstStyle/>
        <a:p>
          <a:r>
            <a:rPr lang="en-GB" dirty="0">
              <a:solidFill>
                <a:schemeClr val="tx1"/>
              </a:solidFill>
            </a:rPr>
            <a:t>CC Licensed</a:t>
          </a:r>
          <a:endParaRPr lang="en-MK" dirty="0">
            <a:solidFill>
              <a:schemeClr val="tx1"/>
            </a:solidFill>
          </a:endParaRPr>
        </a:p>
      </dgm:t>
    </dgm:pt>
    <dgm:pt modelId="{4D97B4DF-78B0-0D49-BB63-D3BA96F1D51D}" type="parTrans" cxnId="{31E95FD1-E90D-E442-853F-C9CC88D3B066}">
      <dgm:prSet/>
      <dgm:spPr/>
      <dgm:t>
        <a:bodyPr/>
        <a:lstStyle/>
        <a:p>
          <a:endParaRPr lang="en-GB">
            <a:solidFill>
              <a:schemeClr val="tx1"/>
            </a:solidFill>
          </a:endParaRPr>
        </a:p>
      </dgm:t>
    </dgm:pt>
    <dgm:pt modelId="{3F7B0587-0B9F-7240-BA22-507AABF8F0F8}" type="sibTrans" cxnId="{31E95FD1-E90D-E442-853F-C9CC88D3B066}">
      <dgm:prSet/>
      <dgm:spPr/>
      <dgm:t>
        <a:bodyPr/>
        <a:lstStyle/>
        <a:p>
          <a:endParaRPr lang="en-GB">
            <a:solidFill>
              <a:schemeClr val="tx1"/>
            </a:solidFill>
          </a:endParaRPr>
        </a:p>
      </dgm:t>
    </dgm:pt>
    <dgm:pt modelId="{DD8973BF-0C01-CD41-960C-5044C91B1E68}">
      <dgm:prSet/>
      <dgm:spPr/>
      <dgm:t>
        <a:bodyPr/>
        <a:lstStyle/>
        <a:p>
          <a:r>
            <a:rPr lang="en-GB" dirty="0">
              <a:solidFill>
                <a:schemeClr val="tx1"/>
              </a:solidFill>
            </a:rPr>
            <a:t>Learner-centric learning materials</a:t>
          </a:r>
          <a:endParaRPr lang="en-MK" dirty="0">
            <a:solidFill>
              <a:schemeClr val="tx1"/>
            </a:solidFill>
          </a:endParaRPr>
        </a:p>
      </dgm:t>
    </dgm:pt>
    <dgm:pt modelId="{E0138A7F-7595-C342-A451-7DCA8A6B3ABB}" type="parTrans" cxnId="{15A5821B-9BC5-0C4C-992B-E1CD0EA01C33}">
      <dgm:prSet/>
      <dgm:spPr/>
      <dgm:t>
        <a:bodyPr/>
        <a:lstStyle/>
        <a:p>
          <a:endParaRPr lang="en-GB">
            <a:solidFill>
              <a:schemeClr val="tx1"/>
            </a:solidFill>
          </a:endParaRPr>
        </a:p>
      </dgm:t>
    </dgm:pt>
    <dgm:pt modelId="{AE41900D-E646-9F45-9257-49D0DC82AA21}" type="sibTrans" cxnId="{15A5821B-9BC5-0C4C-992B-E1CD0EA01C33}">
      <dgm:prSet/>
      <dgm:spPr/>
      <dgm:t>
        <a:bodyPr/>
        <a:lstStyle/>
        <a:p>
          <a:endParaRPr lang="en-GB">
            <a:solidFill>
              <a:schemeClr val="tx1"/>
            </a:solidFill>
          </a:endParaRPr>
        </a:p>
      </dgm:t>
    </dgm:pt>
    <dgm:pt modelId="{153501C1-AC7A-9E4D-848A-C0C5F7C3923A}">
      <dgm:prSet/>
      <dgm:spPr/>
      <dgm:t>
        <a:bodyPr/>
        <a:lstStyle/>
        <a:p>
          <a:r>
            <a:rPr lang="en-GB" dirty="0">
              <a:solidFill>
                <a:schemeClr val="tx1"/>
              </a:solidFill>
            </a:rPr>
            <a:t>Step 1: Focus on the goal and learning objectives</a:t>
          </a:r>
          <a:endParaRPr lang="en-MK" dirty="0">
            <a:solidFill>
              <a:schemeClr val="tx1"/>
            </a:solidFill>
          </a:endParaRPr>
        </a:p>
      </dgm:t>
    </dgm:pt>
    <dgm:pt modelId="{040EE662-F5F9-3C43-AD49-3B06B3D7FE03}" type="parTrans" cxnId="{E0F16163-AD01-F740-AB12-DC18A6069D6B}">
      <dgm:prSet/>
      <dgm:spPr/>
      <dgm:t>
        <a:bodyPr/>
        <a:lstStyle/>
        <a:p>
          <a:endParaRPr lang="en-GB">
            <a:solidFill>
              <a:schemeClr val="tx1"/>
            </a:solidFill>
          </a:endParaRPr>
        </a:p>
      </dgm:t>
    </dgm:pt>
    <dgm:pt modelId="{0C07E6B6-9A4B-2845-A380-EF2068D948D6}" type="sibTrans" cxnId="{E0F16163-AD01-F740-AB12-DC18A6069D6B}">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2">
        <dgm:presLayoutVars>
          <dgm:chMax val="0"/>
          <dgm:bulletEnabled val="1"/>
        </dgm:presLayoutVars>
      </dgm:prSet>
      <dgm:spPr/>
    </dgm:pt>
    <dgm:pt modelId="{75DFB5C3-FC05-DA41-B4D9-C90726514BD4}" type="pres">
      <dgm:prSet presAssocID="{AE9770B3-C4F6-5145-978F-92C0666C544F}" presName="childText" presStyleLbl="revTx" presStyleIdx="0" presStyleCnt="2">
        <dgm:presLayoutVars>
          <dgm:bulletEnabled val="1"/>
        </dgm:presLayoutVars>
      </dgm:prSet>
      <dgm:spPr/>
    </dgm:pt>
    <dgm:pt modelId="{9FA6B74C-2AE7-FB47-BE09-94F79A4714B5}" type="pres">
      <dgm:prSet presAssocID="{DD8973BF-0C01-CD41-960C-5044C91B1E68}" presName="parentText" presStyleLbl="node1" presStyleIdx="1" presStyleCnt="2">
        <dgm:presLayoutVars>
          <dgm:chMax val="0"/>
          <dgm:bulletEnabled val="1"/>
        </dgm:presLayoutVars>
      </dgm:prSet>
      <dgm:spPr/>
    </dgm:pt>
    <dgm:pt modelId="{CA4BAC37-AB15-3C44-ADF1-5D5C468105D3}" type="pres">
      <dgm:prSet presAssocID="{DD8973BF-0C01-CD41-960C-5044C91B1E68}" presName="childText" presStyleLbl="revTx" presStyleIdx="1" presStyleCnt="2">
        <dgm:presLayoutVars>
          <dgm:bulletEnabled val="1"/>
        </dgm:presLayoutVars>
      </dgm:prSet>
      <dgm:spPr/>
    </dgm:pt>
  </dgm:ptLst>
  <dgm:cxnLst>
    <dgm:cxn modelId="{DEBDB707-C889-394C-B05B-5DBA718A7213}" type="presOf" srcId="{68908E05-0BDC-D54C-AC7F-D6F70FDCC295}" destId="{75DFB5C3-FC05-DA41-B4D9-C90726514BD4}" srcOrd="0" destOrd="0" presId="urn:microsoft.com/office/officeart/2005/8/layout/vList2"/>
    <dgm:cxn modelId="{D8B3DE0D-48C9-BF49-85EE-3288B8E68D4B}" srcId="{5E51E56F-AB2F-4E4C-AC3A-47E6EB432C75}" destId="{AE9770B3-C4F6-5145-978F-92C0666C544F}" srcOrd="0" destOrd="0" parTransId="{77A66330-6B23-4D47-86CA-A2FE70A49008}" sibTransId="{860FA554-102F-D245-876E-D074A23EA42F}"/>
    <dgm:cxn modelId="{A590A618-9E0B-D149-AB9E-72B1DCC8176E}" type="presOf" srcId="{0614907F-2453-D141-8521-D6E121C5D72B}" destId="{75DFB5C3-FC05-DA41-B4D9-C90726514BD4}" srcOrd="0" destOrd="2" presId="urn:microsoft.com/office/officeart/2005/8/layout/vList2"/>
    <dgm:cxn modelId="{15A5821B-9BC5-0C4C-992B-E1CD0EA01C33}" srcId="{5E51E56F-AB2F-4E4C-AC3A-47E6EB432C75}" destId="{DD8973BF-0C01-CD41-960C-5044C91B1E68}" srcOrd="1" destOrd="0" parTransId="{E0138A7F-7595-C342-A451-7DCA8A6B3ABB}" sibTransId="{AE41900D-E646-9F45-9257-49D0DC82AA21}"/>
    <dgm:cxn modelId="{E0F16163-AD01-F740-AB12-DC18A6069D6B}" srcId="{DD8973BF-0C01-CD41-960C-5044C91B1E68}" destId="{153501C1-AC7A-9E4D-848A-C0C5F7C3923A}" srcOrd="0" destOrd="0" parTransId="{040EE662-F5F9-3C43-AD49-3B06B3D7FE03}" sibTransId="{0C07E6B6-9A4B-2845-A380-EF2068D948D6}"/>
    <dgm:cxn modelId="{9DCC5467-033F-6E43-8918-C9AF6F9159CC}" type="presOf" srcId="{5E51E56F-AB2F-4E4C-AC3A-47E6EB432C75}" destId="{EF76CC3C-1377-2742-9885-8D568E779AE1}" srcOrd="0" destOrd="0" presId="urn:microsoft.com/office/officeart/2005/8/layout/vList2"/>
    <dgm:cxn modelId="{5C30A89D-8916-6E40-95A9-EB550B1CD2F7}" srcId="{AE9770B3-C4F6-5145-978F-92C0666C544F}" destId="{0614907F-2453-D141-8521-D6E121C5D72B}" srcOrd="2" destOrd="0" parTransId="{69661882-5251-9D4E-AEFA-132D3A7C5FAD}" sibTransId="{2621004B-3E13-2F42-B5F1-B7540C045396}"/>
    <dgm:cxn modelId="{EFB1B4BD-0CD0-C544-B7E3-C17297933A2E}" srcId="{AE9770B3-C4F6-5145-978F-92C0666C544F}" destId="{02599D20-6A16-A14E-8FEE-C28D8C1DFD74}" srcOrd="1" destOrd="0" parTransId="{1C74C161-9416-0540-8DB2-A9AD94917127}" sibTransId="{6A4F71F8-04F1-064A-8573-07AF69D3E354}"/>
    <dgm:cxn modelId="{A3A4BEC4-C890-6E4B-8DA9-6FF7261D7B09}" type="presOf" srcId="{02599D20-6A16-A14E-8FEE-C28D8C1DFD74}" destId="{75DFB5C3-FC05-DA41-B4D9-C90726514BD4}" srcOrd="0" destOrd="1" presId="urn:microsoft.com/office/officeart/2005/8/layout/vList2"/>
    <dgm:cxn modelId="{31E95FD1-E90D-E442-853F-C9CC88D3B066}" srcId="{AE9770B3-C4F6-5145-978F-92C0666C544F}" destId="{7ADCADE3-2A46-4340-9EC7-713DF3E93317}" srcOrd="4" destOrd="0" parTransId="{4D97B4DF-78B0-0D49-BB63-D3BA96F1D51D}" sibTransId="{3F7B0587-0B9F-7240-BA22-507AABF8F0F8}"/>
    <dgm:cxn modelId="{59DCEDD6-D47B-294D-B8C1-F9B4320D6CCA}" type="presOf" srcId="{153501C1-AC7A-9E4D-848A-C0C5F7C3923A}" destId="{CA4BAC37-AB15-3C44-ADF1-5D5C468105D3}"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7A7462DD-9804-164A-9CFB-D8EDB61CAB32}" srcId="{AE9770B3-C4F6-5145-978F-92C0666C544F}" destId="{5A72DE91-CD0B-E74B-BF57-72AB6BD880A6}" srcOrd="3" destOrd="0" parTransId="{27532ED6-FE4D-7D44-81AD-026B7ADD4894}" sibTransId="{D716EA8D-FCF6-B042-A3B4-97B2CF0CBB55}"/>
    <dgm:cxn modelId="{DCF6FFE1-6C65-7D43-A22F-24DF62CEFD53}" type="presOf" srcId="{DD8973BF-0C01-CD41-960C-5044C91B1E68}" destId="{9FA6B74C-2AE7-FB47-BE09-94F79A4714B5}" srcOrd="0" destOrd="0" presId="urn:microsoft.com/office/officeart/2005/8/layout/vList2"/>
    <dgm:cxn modelId="{741B00F3-F64C-D240-91F2-102E3EEE3714}" type="presOf" srcId="{5A72DE91-CD0B-E74B-BF57-72AB6BD880A6}" destId="{75DFB5C3-FC05-DA41-B4D9-C90726514BD4}" srcOrd="0" destOrd="3" presId="urn:microsoft.com/office/officeart/2005/8/layout/vList2"/>
    <dgm:cxn modelId="{F91773F8-9E4C-A041-B29A-76D298DF4A4A}" type="presOf" srcId="{7ADCADE3-2A46-4340-9EC7-713DF3E93317}" destId="{75DFB5C3-FC05-DA41-B4D9-C90726514BD4}" srcOrd="0" destOrd="4" presId="urn:microsoft.com/office/officeart/2005/8/layout/vList2"/>
    <dgm:cxn modelId="{91EEDAFC-9F3E-C14D-9C3A-6EB568E0E26B}" srcId="{AE9770B3-C4F6-5145-978F-92C0666C544F}" destId="{68908E05-0BDC-D54C-AC7F-D6F70FDCC295}" srcOrd="0" destOrd="0" parTransId="{DE280E46-CDF3-CA43-B34D-08F997FEDC2A}" sibTransId="{84D586A7-AA12-5041-A353-AF4AB93DCB18}"/>
    <dgm:cxn modelId="{EEDF0005-285F-8747-887E-CA75E0D3C4A1}" type="presParOf" srcId="{EF76CC3C-1377-2742-9885-8D568E779AE1}" destId="{17B49472-66C3-D94E-8577-F7EF601CC574}" srcOrd="0" destOrd="0" presId="urn:microsoft.com/office/officeart/2005/8/layout/vList2"/>
    <dgm:cxn modelId="{3CBDB9F0-2579-3C4B-9898-3809B731D170}" type="presParOf" srcId="{EF76CC3C-1377-2742-9885-8D568E779AE1}" destId="{75DFB5C3-FC05-DA41-B4D9-C90726514BD4}" srcOrd="1" destOrd="0" presId="urn:microsoft.com/office/officeart/2005/8/layout/vList2"/>
    <dgm:cxn modelId="{963FA8DF-3BE1-0644-A6A9-94E6DE19C544}" type="presParOf" srcId="{EF76CC3C-1377-2742-9885-8D568E779AE1}" destId="{9FA6B74C-2AE7-FB47-BE09-94F79A4714B5}" srcOrd="2" destOrd="0" presId="urn:microsoft.com/office/officeart/2005/8/layout/vList2"/>
    <dgm:cxn modelId="{E1E757B9-5247-5341-BFA0-3CAC9E076F86}" type="presParOf" srcId="{EF76CC3C-1377-2742-9885-8D568E779AE1}" destId="{CA4BAC37-AB15-3C44-ADF1-5D5C468105D3}"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a:solidFill>
                <a:schemeClr val="tx1"/>
              </a:solidFill>
            </a:rPr>
            <a:t>Storing FAIR data</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IPR</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Learning Objectives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42E497-AD3E-C643-BC1E-E14C61217749}"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B20D84C5-09AD-7E4B-B3CB-ACB4FA47F869}">
      <dgm:prSet phldrT="[Text]" custT="1"/>
      <dgm:spPr/>
      <dgm:t>
        <a:bodyPr/>
        <a:lstStyle/>
        <a:p>
          <a:r>
            <a:rPr lang="en-GB" sz="3200" dirty="0"/>
            <a:t>Instructors</a:t>
          </a:r>
        </a:p>
      </dgm:t>
    </dgm:pt>
    <dgm:pt modelId="{039F1B7D-60AF-314E-BBDD-389A092AAB30}" type="parTrans" cxnId="{F482A643-8C5E-5247-9AA8-AB966EEAB8E2}">
      <dgm:prSet/>
      <dgm:spPr/>
      <dgm:t>
        <a:bodyPr/>
        <a:lstStyle/>
        <a:p>
          <a:endParaRPr lang="en-GB"/>
        </a:p>
      </dgm:t>
    </dgm:pt>
    <dgm:pt modelId="{03253D1F-D6BE-B348-A7FD-6F7AC450D642}" type="sibTrans" cxnId="{F482A643-8C5E-5247-9AA8-AB966EEAB8E2}">
      <dgm:prSet/>
      <dgm:spPr/>
      <dgm:t>
        <a:bodyPr/>
        <a:lstStyle/>
        <a:p>
          <a:endParaRPr lang="en-GB"/>
        </a:p>
      </dgm:t>
    </dgm:pt>
    <dgm:pt modelId="{7023AA37-C292-BC45-A98C-EA5511637761}">
      <dgm:prSet phldrT="[Text]"/>
      <dgm:spPr/>
      <dgm:t>
        <a:bodyPr/>
        <a:lstStyle/>
        <a:p>
          <a:r>
            <a:rPr lang="en-GB" dirty="0" err="1"/>
            <a:t>Zenodo</a:t>
          </a:r>
          <a:r>
            <a:rPr lang="en-GB" dirty="0"/>
            <a:t> (from GitHub)</a:t>
          </a:r>
        </a:p>
      </dgm:t>
    </dgm:pt>
    <dgm:pt modelId="{6D802E35-E2D6-0E4F-8F37-8B81D7705133}" type="parTrans" cxnId="{4745348E-8DCB-0F4B-8BAC-6DC9736ECF0F}">
      <dgm:prSet/>
      <dgm:spPr/>
      <dgm:t>
        <a:bodyPr/>
        <a:lstStyle/>
        <a:p>
          <a:endParaRPr lang="en-GB"/>
        </a:p>
      </dgm:t>
    </dgm:pt>
    <dgm:pt modelId="{F73423C1-AFC6-1E46-9E1B-8B241ADDFB65}" type="sibTrans" cxnId="{4745348E-8DCB-0F4B-8BAC-6DC9736ECF0F}">
      <dgm:prSet/>
      <dgm:spPr/>
      <dgm:t>
        <a:bodyPr/>
        <a:lstStyle/>
        <a:p>
          <a:endParaRPr lang="en-GB"/>
        </a:p>
      </dgm:t>
    </dgm:pt>
    <dgm:pt modelId="{2463E538-2736-9949-9706-91C6BF61354E}">
      <dgm:prSet phldrT="[Text]" custT="1"/>
      <dgm:spPr/>
      <dgm:t>
        <a:bodyPr/>
        <a:lstStyle/>
        <a:p>
          <a:r>
            <a:rPr lang="en-GB" sz="3200" dirty="0"/>
            <a:t>Learners</a:t>
          </a:r>
        </a:p>
      </dgm:t>
    </dgm:pt>
    <dgm:pt modelId="{092B141B-0E95-A949-9A58-3BE652864100}" type="parTrans" cxnId="{933EA9F0-6971-DE40-A6F8-6826CD1C15C6}">
      <dgm:prSet/>
      <dgm:spPr/>
      <dgm:t>
        <a:bodyPr/>
        <a:lstStyle/>
        <a:p>
          <a:endParaRPr lang="en-GB"/>
        </a:p>
      </dgm:t>
    </dgm:pt>
    <dgm:pt modelId="{221B2BE1-B7F6-D142-871D-7C52F82C2551}" type="sibTrans" cxnId="{933EA9F0-6971-DE40-A6F8-6826CD1C15C6}">
      <dgm:prSet/>
      <dgm:spPr/>
      <dgm:t>
        <a:bodyPr/>
        <a:lstStyle/>
        <a:p>
          <a:endParaRPr lang="en-GB"/>
        </a:p>
      </dgm:t>
    </dgm:pt>
    <dgm:pt modelId="{420CFD59-BAFC-2E4B-A1CF-3D84F3995378}">
      <dgm:prSet phldrT="[Text]"/>
      <dgm:spPr/>
      <dgm:t>
        <a:bodyPr/>
        <a:lstStyle/>
        <a:p>
          <a:r>
            <a:rPr lang="en-GB" dirty="0"/>
            <a:t>Skills4EOSC Learning Platform (LMS)</a:t>
          </a:r>
        </a:p>
      </dgm:t>
    </dgm:pt>
    <dgm:pt modelId="{F5ED9F49-35CE-2846-A0F4-47AB46D8353B}" type="parTrans" cxnId="{E77910E3-1986-5148-8485-69F6533BD43B}">
      <dgm:prSet/>
      <dgm:spPr/>
      <dgm:t>
        <a:bodyPr/>
        <a:lstStyle/>
        <a:p>
          <a:endParaRPr lang="en-GB"/>
        </a:p>
      </dgm:t>
    </dgm:pt>
    <dgm:pt modelId="{2BF2FF7E-5F7C-3640-A88F-E079D2693BBE}" type="sibTrans" cxnId="{E77910E3-1986-5148-8485-69F6533BD43B}">
      <dgm:prSet/>
      <dgm:spPr/>
      <dgm:t>
        <a:bodyPr/>
        <a:lstStyle/>
        <a:p>
          <a:endParaRPr lang="en-GB"/>
        </a:p>
      </dgm:t>
    </dgm:pt>
    <dgm:pt modelId="{13601796-0ABC-D54F-949F-384CF0FD026D}" type="pres">
      <dgm:prSet presAssocID="{8A42E497-AD3E-C643-BC1E-E14C61217749}" presName="Name0" presStyleCnt="0">
        <dgm:presLayoutVars>
          <dgm:chMax val="2"/>
          <dgm:dir/>
          <dgm:animOne val="branch"/>
          <dgm:animLvl val="lvl"/>
          <dgm:resizeHandles val="exact"/>
        </dgm:presLayoutVars>
      </dgm:prSet>
      <dgm:spPr/>
    </dgm:pt>
    <dgm:pt modelId="{E05F1C27-BE90-4D4E-A5BA-82086A1ABB63}" type="pres">
      <dgm:prSet presAssocID="{8A42E497-AD3E-C643-BC1E-E14C61217749}" presName="Background" presStyleLbl="node1" presStyleIdx="0" presStyleCnt="1"/>
      <dgm:spPr/>
    </dgm:pt>
    <dgm:pt modelId="{4F1132C8-E13C-324A-83F0-A7EFAB894416}" type="pres">
      <dgm:prSet presAssocID="{8A42E497-AD3E-C643-BC1E-E14C61217749}" presName="Divider" presStyleLbl="callout" presStyleIdx="0" presStyleCnt="1"/>
      <dgm:spPr/>
    </dgm:pt>
    <dgm:pt modelId="{8FA86241-87B1-1940-AB60-2C1A44B65FC7}" type="pres">
      <dgm:prSet presAssocID="{8A42E497-AD3E-C643-BC1E-E14C61217749}" presName="ChildText1" presStyleLbl="revTx" presStyleIdx="0" presStyleCnt="0">
        <dgm:presLayoutVars>
          <dgm:chMax val="0"/>
          <dgm:chPref val="0"/>
          <dgm:bulletEnabled val="1"/>
        </dgm:presLayoutVars>
      </dgm:prSet>
      <dgm:spPr/>
    </dgm:pt>
    <dgm:pt modelId="{834FEE30-C847-2C49-A70E-DED8CCBA321A}" type="pres">
      <dgm:prSet presAssocID="{8A42E497-AD3E-C643-BC1E-E14C61217749}" presName="ChildText2" presStyleLbl="revTx" presStyleIdx="0" presStyleCnt="0">
        <dgm:presLayoutVars>
          <dgm:chMax val="0"/>
          <dgm:chPref val="0"/>
          <dgm:bulletEnabled val="1"/>
        </dgm:presLayoutVars>
      </dgm:prSet>
      <dgm:spPr/>
    </dgm:pt>
    <dgm:pt modelId="{44F3C89D-7921-8043-AF1E-41DFD44A4171}" type="pres">
      <dgm:prSet presAssocID="{8A42E497-AD3E-C643-BC1E-E14C61217749}" presName="ParentText1" presStyleLbl="revTx" presStyleIdx="0" presStyleCnt="0">
        <dgm:presLayoutVars>
          <dgm:chMax val="1"/>
          <dgm:chPref val="1"/>
        </dgm:presLayoutVars>
      </dgm:prSet>
      <dgm:spPr/>
    </dgm:pt>
    <dgm:pt modelId="{40BAC280-E9BA-5E47-BF50-BE8FB3BD6908}" type="pres">
      <dgm:prSet presAssocID="{8A42E497-AD3E-C643-BC1E-E14C61217749}" presName="ParentShape1" presStyleLbl="alignImgPlace1" presStyleIdx="0" presStyleCnt="2">
        <dgm:presLayoutVars/>
      </dgm:prSet>
      <dgm:spPr/>
    </dgm:pt>
    <dgm:pt modelId="{1FB3DC30-3FE6-D042-9A3F-D3B62CDDA45F}" type="pres">
      <dgm:prSet presAssocID="{8A42E497-AD3E-C643-BC1E-E14C61217749}" presName="ParentText2" presStyleLbl="revTx" presStyleIdx="0" presStyleCnt="0">
        <dgm:presLayoutVars>
          <dgm:chMax val="1"/>
          <dgm:chPref val="1"/>
        </dgm:presLayoutVars>
      </dgm:prSet>
      <dgm:spPr/>
    </dgm:pt>
    <dgm:pt modelId="{570CEC80-AE46-2F4A-8026-03A393DA545B}" type="pres">
      <dgm:prSet presAssocID="{8A42E497-AD3E-C643-BC1E-E14C61217749}" presName="ParentShape2" presStyleLbl="alignImgPlace1" presStyleIdx="1" presStyleCnt="2">
        <dgm:presLayoutVars/>
      </dgm:prSet>
      <dgm:spPr/>
    </dgm:pt>
  </dgm:ptLst>
  <dgm:cxnLst>
    <dgm:cxn modelId="{19341D12-0CE7-D744-AC26-19972292E931}" type="presOf" srcId="{7023AA37-C292-BC45-A98C-EA5511637761}" destId="{8FA86241-87B1-1940-AB60-2C1A44B65FC7}" srcOrd="0" destOrd="0" presId="urn:microsoft.com/office/officeart/2009/3/layout/OpposingIdeas"/>
    <dgm:cxn modelId="{D034D721-7754-0542-BF6C-33F4B769DEC6}" type="presOf" srcId="{420CFD59-BAFC-2E4B-A1CF-3D84F3995378}" destId="{834FEE30-C847-2C49-A70E-DED8CCBA321A}" srcOrd="0" destOrd="0" presId="urn:microsoft.com/office/officeart/2009/3/layout/OpposingIdeas"/>
    <dgm:cxn modelId="{F482A643-8C5E-5247-9AA8-AB966EEAB8E2}" srcId="{8A42E497-AD3E-C643-BC1E-E14C61217749}" destId="{B20D84C5-09AD-7E4B-B3CB-ACB4FA47F869}" srcOrd="0" destOrd="0" parTransId="{039F1B7D-60AF-314E-BBDD-389A092AAB30}" sibTransId="{03253D1F-D6BE-B348-A7FD-6F7AC450D642}"/>
    <dgm:cxn modelId="{05098C50-51E8-2549-841F-102F92C4BAF6}" type="presOf" srcId="{8A42E497-AD3E-C643-BC1E-E14C61217749}" destId="{13601796-0ABC-D54F-949F-384CF0FD026D}" srcOrd="0" destOrd="0" presId="urn:microsoft.com/office/officeart/2009/3/layout/OpposingIdeas"/>
    <dgm:cxn modelId="{4745348E-8DCB-0F4B-8BAC-6DC9736ECF0F}" srcId="{B20D84C5-09AD-7E4B-B3CB-ACB4FA47F869}" destId="{7023AA37-C292-BC45-A98C-EA5511637761}" srcOrd="0" destOrd="0" parTransId="{6D802E35-E2D6-0E4F-8F37-8B81D7705133}" sibTransId="{F73423C1-AFC6-1E46-9E1B-8B241ADDFB65}"/>
    <dgm:cxn modelId="{7AF8599C-CB8C-D64D-B6EE-A56EC0B775E9}" type="presOf" srcId="{B20D84C5-09AD-7E4B-B3CB-ACB4FA47F869}" destId="{44F3C89D-7921-8043-AF1E-41DFD44A4171}" srcOrd="0" destOrd="0" presId="urn:microsoft.com/office/officeart/2009/3/layout/OpposingIdeas"/>
    <dgm:cxn modelId="{D7B9BB9E-052B-A049-9FE2-C18B420BD98E}" type="presOf" srcId="{B20D84C5-09AD-7E4B-B3CB-ACB4FA47F869}" destId="{40BAC280-E9BA-5E47-BF50-BE8FB3BD6908}" srcOrd="1" destOrd="0" presId="urn:microsoft.com/office/officeart/2009/3/layout/OpposingIdeas"/>
    <dgm:cxn modelId="{15C3F5B1-434B-174B-86C7-F3BFE2A8845C}" type="presOf" srcId="{2463E538-2736-9949-9706-91C6BF61354E}" destId="{570CEC80-AE46-2F4A-8026-03A393DA545B}" srcOrd="1" destOrd="0" presId="urn:microsoft.com/office/officeart/2009/3/layout/OpposingIdeas"/>
    <dgm:cxn modelId="{D922D6E2-E095-8E46-A41F-665EB789D8F8}" type="presOf" srcId="{2463E538-2736-9949-9706-91C6BF61354E}" destId="{1FB3DC30-3FE6-D042-9A3F-D3B62CDDA45F}" srcOrd="0" destOrd="0" presId="urn:microsoft.com/office/officeart/2009/3/layout/OpposingIdeas"/>
    <dgm:cxn modelId="{E77910E3-1986-5148-8485-69F6533BD43B}" srcId="{2463E538-2736-9949-9706-91C6BF61354E}" destId="{420CFD59-BAFC-2E4B-A1CF-3D84F3995378}" srcOrd="0" destOrd="0" parTransId="{F5ED9F49-35CE-2846-A0F4-47AB46D8353B}" sibTransId="{2BF2FF7E-5F7C-3640-A88F-E079D2693BBE}"/>
    <dgm:cxn modelId="{933EA9F0-6971-DE40-A6F8-6826CD1C15C6}" srcId="{8A42E497-AD3E-C643-BC1E-E14C61217749}" destId="{2463E538-2736-9949-9706-91C6BF61354E}" srcOrd="1" destOrd="0" parTransId="{092B141B-0E95-A949-9A58-3BE652864100}" sibTransId="{221B2BE1-B7F6-D142-871D-7C52F82C2551}"/>
    <dgm:cxn modelId="{D84AC2BE-713B-EA43-B300-D1AEDE465808}" type="presParOf" srcId="{13601796-0ABC-D54F-949F-384CF0FD026D}" destId="{E05F1C27-BE90-4D4E-A5BA-82086A1ABB63}" srcOrd="0" destOrd="0" presId="urn:microsoft.com/office/officeart/2009/3/layout/OpposingIdeas"/>
    <dgm:cxn modelId="{A0FAE4E9-C96A-5449-917A-649445D1A8B7}" type="presParOf" srcId="{13601796-0ABC-D54F-949F-384CF0FD026D}" destId="{4F1132C8-E13C-324A-83F0-A7EFAB894416}" srcOrd="1" destOrd="0" presId="urn:microsoft.com/office/officeart/2009/3/layout/OpposingIdeas"/>
    <dgm:cxn modelId="{6DAA41A4-7632-4142-9EC6-2070305217AC}" type="presParOf" srcId="{13601796-0ABC-D54F-949F-384CF0FD026D}" destId="{8FA86241-87B1-1940-AB60-2C1A44B65FC7}" srcOrd="2" destOrd="0" presId="urn:microsoft.com/office/officeart/2009/3/layout/OpposingIdeas"/>
    <dgm:cxn modelId="{433F0A3B-D8FF-0146-AC9A-101356010BFE}" type="presParOf" srcId="{13601796-0ABC-D54F-949F-384CF0FD026D}" destId="{834FEE30-C847-2C49-A70E-DED8CCBA321A}" srcOrd="3" destOrd="0" presId="urn:microsoft.com/office/officeart/2009/3/layout/OpposingIdeas"/>
    <dgm:cxn modelId="{8528E58D-8C6E-0449-AD73-192820BB711A}" type="presParOf" srcId="{13601796-0ABC-D54F-949F-384CF0FD026D}" destId="{44F3C89D-7921-8043-AF1E-41DFD44A4171}" srcOrd="4" destOrd="0" presId="urn:microsoft.com/office/officeart/2009/3/layout/OpposingIdeas"/>
    <dgm:cxn modelId="{D8D9BD47-5C12-B34E-9E24-BA7645926BCE}" type="presParOf" srcId="{13601796-0ABC-D54F-949F-384CF0FD026D}" destId="{40BAC280-E9BA-5E47-BF50-BE8FB3BD6908}" srcOrd="5" destOrd="0" presId="urn:microsoft.com/office/officeart/2009/3/layout/OpposingIdeas"/>
    <dgm:cxn modelId="{35DC7CA8-587E-E04C-BA48-04D349EFFCD7}" type="presParOf" srcId="{13601796-0ABC-D54F-949F-384CF0FD026D}" destId="{1FB3DC30-3FE6-D042-9A3F-D3B62CDDA45F}" srcOrd="6" destOrd="0" presId="urn:microsoft.com/office/officeart/2009/3/layout/OpposingIdeas"/>
    <dgm:cxn modelId="{A5F599CE-D99F-204A-8B37-454CCB11EB23}" type="presParOf" srcId="{13601796-0ABC-D54F-949F-384CF0FD026D}" destId="{570CEC80-AE46-2F4A-8026-03A393DA545B}"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C78355-0148-6245-9CEA-CA3EAB15E482}"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8BA08E0-652D-7543-B78D-0AC83EF8474D}">
      <dgm:prSet/>
      <dgm:spPr/>
      <dgm:t>
        <a:bodyPr/>
        <a:lstStyle/>
        <a:p>
          <a:r>
            <a:rPr lang="en-GB" dirty="0">
              <a:solidFill>
                <a:schemeClr val="tx1"/>
              </a:solidFill>
            </a:rPr>
            <a:t>Type of metadata that uniquely tags a digital object </a:t>
          </a:r>
          <a:endParaRPr lang="en-MK" dirty="0">
            <a:solidFill>
              <a:schemeClr val="tx1"/>
            </a:solidFill>
          </a:endParaRPr>
        </a:p>
      </dgm:t>
    </dgm:pt>
    <dgm:pt modelId="{3467AA5B-9C93-D84C-8FF5-C3EEF9BD35CB}" type="parTrans" cxnId="{1A0D5A53-7231-8149-9693-9209625C9EE6}">
      <dgm:prSet/>
      <dgm:spPr/>
      <dgm:t>
        <a:bodyPr/>
        <a:lstStyle/>
        <a:p>
          <a:endParaRPr lang="en-GB">
            <a:solidFill>
              <a:schemeClr val="tx1"/>
            </a:solidFill>
          </a:endParaRPr>
        </a:p>
      </dgm:t>
    </dgm:pt>
    <dgm:pt modelId="{71F82ACA-3CD9-B947-B94E-52A4513DAA33}" type="sibTrans" cxnId="{1A0D5A53-7231-8149-9693-9209625C9EE6}">
      <dgm:prSet/>
      <dgm:spPr/>
      <dgm:t>
        <a:bodyPr/>
        <a:lstStyle/>
        <a:p>
          <a:endParaRPr lang="en-GB">
            <a:solidFill>
              <a:schemeClr val="tx1"/>
            </a:solidFill>
          </a:endParaRPr>
        </a:p>
      </dgm:t>
    </dgm:pt>
    <dgm:pt modelId="{D8E55378-173F-FC42-97DD-F7404196A1C1}">
      <dgm:prSet/>
      <dgm:spPr/>
      <dgm:t>
        <a:bodyPr/>
        <a:lstStyle/>
        <a:p>
          <a:r>
            <a:rPr lang="en-GB" dirty="0">
              <a:solidFill>
                <a:schemeClr val="tx1"/>
              </a:solidFill>
            </a:rPr>
            <a:t>Leads to landing page with the listed digital object and its metadata </a:t>
          </a:r>
          <a:endParaRPr lang="en-MK" dirty="0">
            <a:solidFill>
              <a:schemeClr val="tx1"/>
            </a:solidFill>
          </a:endParaRPr>
        </a:p>
      </dgm:t>
    </dgm:pt>
    <dgm:pt modelId="{DF82DD75-008E-E348-86E5-CDCC72922535}" type="parTrans" cxnId="{1129E13C-1741-A24B-B205-0F4FBF19512D}">
      <dgm:prSet/>
      <dgm:spPr/>
      <dgm:t>
        <a:bodyPr/>
        <a:lstStyle/>
        <a:p>
          <a:endParaRPr lang="en-GB">
            <a:solidFill>
              <a:schemeClr val="tx1"/>
            </a:solidFill>
          </a:endParaRPr>
        </a:p>
      </dgm:t>
    </dgm:pt>
    <dgm:pt modelId="{392F3B5C-B8B5-8544-BC79-CF6CF008DEDA}" type="sibTrans" cxnId="{1129E13C-1741-A24B-B205-0F4FBF19512D}">
      <dgm:prSet/>
      <dgm:spPr/>
      <dgm:t>
        <a:bodyPr/>
        <a:lstStyle/>
        <a:p>
          <a:endParaRPr lang="en-GB">
            <a:solidFill>
              <a:schemeClr val="tx1"/>
            </a:solidFill>
          </a:endParaRPr>
        </a:p>
      </dgm:t>
    </dgm:pt>
    <dgm:pt modelId="{FDCC9B08-0150-C942-8252-AD7B0DC35744}">
      <dgm:prSet/>
      <dgm:spPr/>
      <dgm:t>
        <a:bodyPr/>
        <a:lstStyle/>
        <a:p>
          <a:r>
            <a:rPr lang="en-GB" dirty="0">
              <a:solidFill>
                <a:schemeClr val="tx1"/>
              </a:solidFill>
            </a:rPr>
            <a:t>Actual access to the digital object from this page may be restricted</a:t>
          </a:r>
          <a:endParaRPr lang="en-MK" dirty="0">
            <a:solidFill>
              <a:schemeClr val="tx1"/>
            </a:solidFill>
          </a:endParaRPr>
        </a:p>
      </dgm:t>
    </dgm:pt>
    <dgm:pt modelId="{10CB649C-A6BF-7A40-8BEF-8FB768235869}" type="parTrans" cxnId="{C666F45B-ED60-0745-A2FF-89D6D8D163EB}">
      <dgm:prSet/>
      <dgm:spPr/>
      <dgm:t>
        <a:bodyPr/>
        <a:lstStyle/>
        <a:p>
          <a:endParaRPr lang="en-GB">
            <a:solidFill>
              <a:schemeClr val="tx1"/>
            </a:solidFill>
          </a:endParaRPr>
        </a:p>
      </dgm:t>
    </dgm:pt>
    <dgm:pt modelId="{2B50E249-E4BA-E646-9411-9FA1EDC57BE8}" type="sibTrans" cxnId="{C666F45B-ED60-0745-A2FF-89D6D8D163EB}">
      <dgm:prSet/>
      <dgm:spPr/>
      <dgm:t>
        <a:bodyPr/>
        <a:lstStyle/>
        <a:p>
          <a:endParaRPr lang="en-GB">
            <a:solidFill>
              <a:schemeClr val="tx1"/>
            </a:solidFill>
          </a:endParaRPr>
        </a:p>
      </dgm:t>
    </dgm:pt>
    <dgm:pt modelId="{7039A69C-745A-7B44-BF9C-C471FD4A1586}">
      <dgm:prSet/>
      <dgm:spPr/>
      <dgm:t>
        <a:bodyPr/>
        <a:lstStyle/>
        <a:p>
          <a:r>
            <a:rPr lang="en-GB" dirty="0">
              <a:solidFill>
                <a:schemeClr val="tx1"/>
              </a:solidFill>
            </a:rPr>
            <a:t>Helps distinguish between </a:t>
          </a:r>
          <a:endParaRPr lang="en-MK" dirty="0">
            <a:solidFill>
              <a:schemeClr val="tx1"/>
            </a:solidFill>
          </a:endParaRPr>
        </a:p>
      </dgm:t>
    </dgm:pt>
    <dgm:pt modelId="{929AD2AD-9CCB-5A4A-8CAE-7F3FAF2AC239}" type="parTrans" cxnId="{9913497E-8B22-384B-A15B-9B3AE4AC1300}">
      <dgm:prSet/>
      <dgm:spPr/>
      <dgm:t>
        <a:bodyPr/>
        <a:lstStyle/>
        <a:p>
          <a:endParaRPr lang="en-GB">
            <a:solidFill>
              <a:schemeClr val="tx1"/>
            </a:solidFill>
          </a:endParaRPr>
        </a:p>
      </dgm:t>
    </dgm:pt>
    <dgm:pt modelId="{A7D6F65E-9960-9544-9877-79A78D24FDCE}" type="sibTrans" cxnId="{9913497E-8B22-384B-A15B-9B3AE4AC1300}">
      <dgm:prSet/>
      <dgm:spPr/>
      <dgm:t>
        <a:bodyPr/>
        <a:lstStyle/>
        <a:p>
          <a:endParaRPr lang="en-GB">
            <a:solidFill>
              <a:schemeClr val="tx1"/>
            </a:solidFill>
          </a:endParaRPr>
        </a:p>
      </dgm:t>
    </dgm:pt>
    <dgm:pt modelId="{284445C6-F3D4-254A-9EAD-76CC2D3C33E8}">
      <dgm:prSet/>
      <dgm:spPr/>
      <dgm:t>
        <a:bodyPr/>
        <a:lstStyle/>
        <a:p>
          <a:r>
            <a:rPr lang="en-GB" dirty="0">
              <a:solidFill>
                <a:schemeClr val="tx1"/>
              </a:solidFill>
            </a:rPr>
            <a:t>different materials</a:t>
          </a:r>
          <a:endParaRPr lang="en-MK" dirty="0">
            <a:solidFill>
              <a:schemeClr val="tx1"/>
            </a:solidFill>
          </a:endParaRPr>
        </a:p>
      </dgm:t>
    </dgm:pt>
    <dgm:pt modelId="{BBFF0281-9E76-2B47-A993-4EAE2C93D5DB}" type="parTrans" cxnId="{64B3B42D-4E79-B641-868F-8710BBB34B31}">
      <dgm:prSet/>
      <dgm:spPr/>
      <dgm:t>
        <a:bodyPr/>
        <a:lstStyle/>
        <a:p>
          <a:endParaRPr lang="en-GB">
            <a:solidFill>
              <a:schemeClr val="tx1"/>
            </a:solidFill>
          </a:endParaRPr>
        </a:p>
      </dgm:t>
    </dgm:pt>
    <dgm:pt modelId="{74D2DDFB-23AC-DC44-9906-871334EDA9F5}" type="sibTrans" cxnId="{64B3B42D-4E79-B641-868F-8710BBB34B31}">
      <dgm:prSet/>
      <dgm:spPr/>
      <dgm:t>
        <a:bodyPr/>
        <a:lstStyle/>
        <a:p>
          <a:endParaRPr lang="en-GB">
            <a:solidFill>
              <a:schemeClr val="tx1"/>
            </a:solidFill>
          </a:endParaRPr>
        </a:p>
      </dgm:t>
    </dgm:pt>
    <dgm:pt modelId="{AD94F001-8201-AC4C-B504-58527360BF3F}">
      <dgm:prSet/>
      <dgm:spPr/>
      <dgm:t>
        <a:bodyPr/>
        <a:lstStyle/>
        <a:p>
          <a:r>
            <a:rPr lang="en-GB" dirty="0">
              <a:solidFill>
                <a:schemeClr val="tx1"/>
              </a:solidFill>
            </a:rPr>
            <a:t>different versions of the same material</a:t>
          </a:r>
          <a:endParaRPr lang="en-MK" dirty="0">
            <a:solidFill>
              <a:schemeClr val="tx1"/>
            </a:solidFill>
          </a:endParaRPr>
        </a:p>
      </dgm:t>
    </dgm:pt>
    <dgm:pt modelId="{D7F6C36C-C893-854E-92C4-4E2DBF9F6C6D}" type="parTrans" cxnId="{C598FE22-E567-7441-A2FC-D2C5C94CE383}">
      <dgm:prSet/>
      <dgm:spPr/>
      <dgm:t>
        <a:bodyPr/>
        <a:lstStyle/>
        <a:p>
          <a:endParaRPr lang="en-GB">
            <a:solidFill>
              <a:schemeClr val="tx1"/>
            </a:solidFill>
          </a:endParaRPr>
        </a:p>
      </dgm:t>
    </dgm:pt>
    <dgm:pt modelId="{1E5FE3C9-2FC2-8B4D-A7D0-09AB4CE300B0}" type="sibTrans" cxnId="{C598FE22-E567-7441-A2FC-D2C5C94CE383}">
      <dgm:prSet/>
      <dgm:spPr/>
      <dgm:t>
        <a:bodyPr/>
        <a:lstStyle/>
        <a:p>
          <a:endParaRPr lang="en-GB">
            <a:solidFill>
              <a:schemeClr val="tx1"/>
            </a:solidFill>
          </a:endParaRPr>
        </a:p>
      </dgm:t>
    </dgm:pt>
    <dgm:pt modelId="{5C073A91-47F6-3144-B4BF-D9265307E026}" type="pres">
      <dgm:prSet presAssocID="{50C78355-0148-6245-9CEA-CA3EAB15E482}" presName="linear" presStyleCnt="0">
        <dgm:presLayoutVars>
          <dgm:animLvl val="lvl"/>
          <dgm:resizeHandles val="exact"/>
        </dgm:presLayoutVars>
      </dgm:prSet>
      <dgm:spPr/>
    </dgm:pt>
    <dgm:pt modelId="{9A35612E-A457-F744-9028-C9BBBC47CCA4}" type="pres">
      <dgm:prSet presAssocID="{08BA08E0-652D-7543-B78D-0AC83EF8474D}" presName="parentText" presStyleLbl="node1" presStyleIdx="0" presStyleCnt="2">
        <dgm:presLayoutVars>
          <dgm:chMax val="0"/>
          <dgm:bulletEnabled val="1"/>
        </dgm:presLayoutVars>
      </dgm:prSet>
      <dgm:spPr/>
    </dgm:pt>
    <dgm:pt modelId="{0364CE09-E827-5240-ABDA-22E08195A517}" type="pres">
      <dgm:prSet presAssocID="{08BA08E0-652D-7543-B78D-0AC83EF8474D}" presName="childText" presStyleLbl="revTx" presStyleIdx="0" presStyleCnt="2">
        <dgm:presLayoutVars>
          <dgm:bulletEnabled val="1"/>
        </dgm:presLayoutVars>
      </dgm:prSet>
      <dgm:spPr/>
    </dgm:pt>
    <dgm:pt modelId="{3DBABCC8-B46C-F544-B464-1B2D2A0C67B8}" type="pres">
      <dgm:prSet presAssocID="{7039A69C-745A-7B44-BF9C-C471FD4A1586}" presName="parentText" presStyleLbl="node1" presStyleIdx="1" presStyleCnt="2">
        <dgm:presLayoutVars>
          <dgm:chMax val="0"/>
          <dgm:bulletEnabled val="1"/>
        </dgm:presLayoutVars>
      </dgm:prSet>
      <dgm:spPr/>
    </dgm:pt>
    <dgm:pt modelId="{03D522AD-AF31-1A46-9403-D49FB0062F19}" type="pres">
      <dgm:prSet presAssocID="{7039A69C-745A-7B44-BF9C-C471FD4A1586}" presName="childText" presStyleLbl="revTx" presStyleIdx="1" presStyleCnt="2">
        <dgm:presLayoutVars>
          <dgm:bulletEnabled val="1"/>
        </dgm:presLayoutVars>
      </dgm:prSet>
      <dgm:spPr/>
    </dgm:pt>
  </dgm:ptLst>
  <dgm:cxnLst>
    <dgm:cxn modelId="{422E2005-A00B-BF4D-BE3C-F40D721BD8E7}" type="presOf" srcId="{FDCC9B08-0150-C942-8252-AD7B0DC35744}" destId="{0364CE09-E827-5240-ABDA-22E08195A517}" srcOrd="0" destOrd="1" presId="urn:microsoft.com/office/officeart/2005/8/layout/vList2"/>
    <dgm:cxn modelId="{B0D5860A-33BB-884C-BC53-22915CC96B86}" type="presOf" srcId="{D8E55378-173F-FC42-97DD-F7404196A1C1}" destId="{0364CE09-E827-5240-ABDA-22E08195A517}" srcOrd="0" destOrd="0" presId="urn:microsoft.com/office/officeart/2005/8/layout/vList2"/>
    <dgm:cxn modelId="{5EF0E70B-5B6F-D54D-978C-03C07EEE9C14}" type="presOf" srcId="{08BA08E0-652D-7543-B78D-0AC83EF8474D}" destId="{9A35612E-A457-F744-9028-C9BBBC47CCA4}" srcOrd="0" destOrd="0" presId="urn:microsoft.com/office/officeart/2005/8/layout/vList2"/>
    <dgm:cxn modelId="{C598FE22-E567-7441-A2FC-D2C5C94CE383}" srcId="{7039A69C-745A-7B44-BF9C-C471FD4A1586}" destId="{AD94F001-8201-AC4C-B504-58527360BF3F}" srcOrd="1" destOrd="0" parTransId="{D7F6C36C-C893-854E-92C4-4E2DBF9F6C6D}" sibTransId="{1E5FE3C9-2FC2-8B4D-A7D0-09AB4CE300B0}"/>
    <dgm:cxn modelId="{64B3B42D-4E79-B641-868F-8710BBB34B31}" srcId="{7039A69C-745A-7B44-BF9C-C471FD4A1586}" destId="{284445C6-F3D4-254A-9EAD-76CC2D3C33E8}" srcOrd="0" destOrd="0" parTransId="{BBFF0281-9E76-2B47-A993-4EAE2C93D5DB}" sibTransId="{74D2DDFB-23AC-DC44-9906-871334EDA9F5}"/>
    <dgm:cxn modelId="{1129E13C-1741-A24B-B205-0F4FBF19512D}" srcId="{08BA08E0-652D-7543-B78D-0AC83EF8474D}" destId="{D8E55378-173F-FC42-97DD-F7404196A1C1}" srcOrd="0" destOrd="0" parTransId="{DF82DD75-008E-E348-86E5-CDCC72922535}" sibTransId="{392F3B5C-B8B5-8544-BC79-CF6CF008DEDA}"/>
    <dgm:cxn modelId="{1A0D5A53-7231-8149-9693-9209625C9EE6}" srcId="{50C78355-0148-6245-9CEA-CA3EAB15E482}" destId="{08BA08E0-652D-7543-B78D-0AC83EF8474D}" srcOrd="0" destOrd="0" parTransId="{3467AA5B-9C93-D84C-8FF5-C3EEF9BD35CB}" sibTransId="{71F82ACA-3CD9-B947-B94E-52A4513DAA33}"/>
    <dgm:cxn modelId="{C666F45B-ED60-0745-A2FF-89D6D8D163EB}" srcId="{D8E55378-173F-FC42-97DD-F7404196A1C1}" destId="{FDCC9B08-0150-C942-8252-AD7B0DC35744}" srcOrd="0" destOrd="0" parTransId="{10CB649C-A6BF-7A40-8BEF-8FB768235869}" sibTransId="{2B50E249-E4BA-E646-9411-9FA1EDC57BE8}"/>
    <dgm:cxn modelId="{9913497E-8B22-384B-A15B-9B3AE4AC1300}" srcId="{50C78355-0148-6245-9CEA-CA3EAB15E482}" destId="{7039A69C-745A-7B44-BF9C-C471FD4A1586}" srcOrd="1" destOrd="0" parTransId="{929AD2AD-9CCB-5A4A-8CAE-7F3FAF2AC239}" sibTransId="{A7D6F65E-9960-9544-9877-79A78D24FDCE}"/>
    <dgm:cxn modelId="{442A9485-CF65-7A47-809E-83D1E7041853}" type="presOf" srcId="{7039A69C-745A-7B44-BF9C-C471FD4A1586}" destId="{3DBABCC8-B46C-F544-B464-1B2D2A0C67B8}" srcOrd="0" destOrd="0" presId="urn:microsoft.com/office/officeart/2005/8/layout/vList2"/>
    <dgm:cxn modelId="{BCACC28B-B982-304A-BA40-457E84E1B8DC}" type="presOf" srcId="{284445C6-F3D4-254A-9EAD-76CC2D3C33E8}" destId="{03D522AD-AF31-1A46-9403-D49FB0062F19}" srcOrd="0" destOrd="0" presId="urn:microsoft.com/office/officeart/2005/8/layout/vList2"/>
    <dgm:cxn modelId="{C79656D4-F726-0647-A7DE-970B8126CBD6}" type="presOf" srcId="{50C78355-0148-6245-9CEA-CA3EAB15E482}" destId="{5C073A91-47F6-3144-B4BF-D9265307E026}" srcOrd="0" destOrd="0" presId="urn:microsoft.com/office/officeart/2005/8/layout/vList2"/>
    <dgm:cxn modelId="{24C693DE-7F2E-6C40-A81C-D32348AB599B}" type="presOf" srcId="{AD94F001-8201-AC4C-B504-58527360BF3F}" destId="{03D522AD-AF31-1A46-9403-D49FB0062F19}" srcOrd="0" destOrd="1" presId="urn:microsoft.com/office/officeart/2005/8/layout/vList2"/>
    <dgm:cxn modelId="{54CC5F6F-E953-5847-B7A5-D3F98B9DC66D}" type="presParOf" srcId="{5C073A91-47F6-3144-B4BF-D9265307E026}" destId="{9A35612E-A457-F744-9028-C9BBBC47CCA4}" srcOrd="0" destOrd="0" presId="urn:microsoft.com/office/officeart/2005/8/layout/vList2"/>
    <dgm:cxn modelId="{80E4B4CE-04EC-FB44-8E45-1DA3DF7DB009}" type="presParOf" srcId="{5C073A91-47F6-3144-B4BF-D9265307E026}" destId="{0364CE09-E827-5240-ABDA-22E08195A517}" srcOrd="1" destOrd="0" presId="urn:microsoft.com/office/officeart/2005/8/layout/vList2"/>
    <dgm:cxn modelId="{07004069-689F-5A48-BC5A-FD619E7E46D5}" type="presParOf" srcId="{5C073A91-47F6-3144-B4BF-D9265307E026}" destId="{3DBABCC8-B46C-F544-B464-1B2D2A0C67B8}" srcOrd="2" destOrd="0" presId="urn:microsoft.com/office/officeart/2005/8/layout/vList2"/>
    <dgm:cxn modelId="{62CA1683-90AA-564D-BA1E-C41E48DFCBA4}" type="presParOf" srcId="{5C073A91-47F6-3144-B4BF-D9265307E026}" destId="{03D522AD-AF31-1A46-9403-D49FB0062F1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6AEE0420-BEF7-8B4B-80C4-EC4C694E07BC}">
      <dgm:prSet phldrT="[Text]" custT="1"/>
      <dgm:spPr/>
      <dgm:t>
        <a:bodyPr/>
        <a:lstStyle/>
        <a:p>
          <a:r>
            <a:rPr lang="en-GB" sz="2400" dirty="0"/>
            <a:t>Instructors</a:t>
          </a:r>
        </a:p>
      </dgm:t>
    </dgm:pt>
    <dgm:pt modelId="{3FE0EDEE-152A-ED4F-A498-0EC579790B6D}" type="parTrans" cxnId="{9EB6893B-F05E-A943-ADF5-D0D3B04847AF}">
      <dgm:prSet/>
      <dgm:spPr/>
      <dgm:t>
        <a:bodyPr/>
        <a:lstStyle/>
        <a:p>
          <a:endParaRPr lang="en-GB"/>
        </a:p>
      </dgm:t>
    </dgm:pt>
    <dgm:pt modelId="{3E9FB7E2-3319-5243-8BBC-95B8DE298F97}" type="sibTrans" cxnId="{9EB6893B-F05E-A943-ADF5-D0D3B04847AF}">
      <dgm:prSet/>
      <dgm:spPr/>
      <dgm:t>
        <a:bodyPr/>
        <a:lstStyle/>
        <a:p>
          <a:endParaRPr lang="en-GB"/>
        </a:p>
      </dgm:t>
    </dgm:pt>
    <dgm:pt modelId="{60A0F3DB-5D01-764F-B0DC-4445A2CA3EBC}">
      <dgm:prSet phldrT="[Text]"/>
      <dgm:spPr/>
      <dgm:t>
        <a:bodyPr/>
        <a:lstStyle/>
        <a:p>
          <a:r>
            <a:rPr lang="en-GB" dirty="0"/>
            <a:t>DOI</a:t>
          </a:r>
        </a:p>
      </dgm:t>
    </dgm:pt>
    <dgm:pt modelId="{4AD12383-3459-0141-A2BA-B05FA01E150D}" type="parTrans" cxnId="{14F46B96-62E5-764A-A189-612823AACFC5}">
      <dgm:prSet/>
      <dgm:spPr/>
      <dgm:t>
        <a:bodyPr/>
        <a:lstStyle/>
        <a:p>
          <a:endParaRPr lang="en-GB"/>
        </a:p>
      </dgm:t>
    </dgm:pt>
    <dgm:pt modelId="{F0C1B829-C358-6046-BF2E-07A1959CF1D1}" type="sibTrans" cxnId="{14F46B96-62E5-764A-A189-612823AACFC5}">
      <dgm:prSet/>
      <dgm:spPr/>
      <dgm:t>
        <a:bodyPr/>
        <a:lstStyle/>
        <a:p>
          <a:endParaRPr lang="en-GB"/>
        </a:p>
      </dgm:t>
    </dgm:pt>
    <dgm:pt modelId="{BD45DEC0-461E-F54B-8E2E-D0FC64D177E7}">
      <dgm:prSet phldrT="[Text]" custT="1"/>
      <dgm:spPr/>
      <dgm:t>
        <a:bodyPr/>
        <a:lstStyle/>
        <a:p>
          <a:r>
            <a:rPr lang="en-GB" sz="2400" dirty="0"/>
            <a:t>Learners</a:t>
          </a:r>
        </a:p>
      </dgm:t>
    </dgm:pt>
    <dgm:pt modelId="{4B5BB302-DD87-3C44-A854-0025070CB844}" type="parTrans" cxnId="{DC519D0C-FF14-954A-A0AE-0BB1EBEC8EBD}">
      <dgm:prSet/>
      <dgm:spPr/>
      <dgm:t>
        <a:bodyPr/>
        <a:lstStyle/>
        <a:p>
          <a:endParaRPr lang="en-GB"/>
        </a:p>
      </dgm:t>
    </dgm:pt>
    <dgm:pt modelId="{8D3B27C4-12FB-2A4E-8F8E-236BAF55CB0F}" type="sibTrans" cxnId="{DC519D0C-FF14-954A-A0AE-0BB1EBEC8EBD}">
      <dgm:prSet/>
      <dgm:spPr/>
      <dgm:t>
        <a:bodyPr/>
        <a:lstStyle/>
        <a:p>
          <a:endParaRPr lang="en-GB"/>
        </a:p>
      </dgm:t>
    </dgm:pt>
    <dgm:pt modelId="{9FB7233F-F904-7840-AF44-DEDD86045E4D}">
      <dgm:prSet phldrT="[Text]"/>
      <dgm:spPr/>
      <dgm:t>
        <a:bodyPr/>
        <a:lstStyle/>
        <a:p>
          <a:r>
            <a:rPr lang="en-GB" dirty="0"/>
            <a:t>LMS ID</a:t>
          </a:r>
        </a:p>
      </dgm:t>
    </dgm:pt>
    <dgm:pt modelId="{7C7289F6-AD63-8444-8495-8394C322004F}" type="parTrans" cxnId="{64D7B243-41FB-F34A-9543-194754DABB35}">
      <dgm:prSet/>
      <dgm:spPr/>
      <dgm:t>
        <a:bodyPr/>
        <a:lstStyle/>
        <a:p>
          <a:endParaRPr lang="en-GB"/>
        </a:p>
      </dgm:t>
    </dgm:pt>
    <dgm:pt modelId="{1B4B7476-E368-F546-A0B1-5E845DCBA850}" type="sibTrans" cxnId="{64D7B243-41FB-F34A-9543-194754DABB35}">
      <dgm:prSet/>
      <dgm:spPr/>
      <dgm:t>
        <a:bodyPr/>
        <a:lstStyle/>
        <a:p>
          <a:endParaRPr lang="en-GB"/>
        </a:p>
      </dgm:t>
    </dgm:pt>
    <dgm:pt modelId="{A31F2E11-92EC-7345-BED9-53A6B46102E1}" type="pres">
      <dgm:prSet presAssocID="{DF25A434-3196-8C4F-A00F-7DDABE68F44D}" presName="Name0" presStyleCnt="0">
        <dgm:presLayoutVars>
          <dgm:chMax val="2"/>
          <dgm:dir/>
          <dgm:animOne val="branch"/>
          <dgm:animLvl val="lvl"/>
          <dgm:resizeHandles val="exact"/>
        </dgm:presLayoutVars>
      </dgm:prSet>
      <dgm:spPr/>
    </dgm:pt>
    <dgm:pt modelId="{A5071789-49B7-CB40-9CA4-CA94F929F3AC}" type="pres">
      <dgm:prSet presAssocID="{DF25A434-3196-8C4F-A00F-7DDABE68F44D}" presName="Background" presStyleLbl="node1" presStyleIdx="0" presStyleCnt="1"/>
      <dgm:spPr/>
    </dgm:pt>
    <dgm:pt modelId="{685ED33C-BE8A-C544-A2CE-0F2399EC757D}" type="pres">
      <dgm:prSet presAssocID="{DF25A434-3196-8C4F-A00F-7DDABE68F44D}" presName="Divider" presStyleLbl="callout" presStyleIdx="0" presStyleCnt="1"/>
      <dgm:spPr/>
    </dgm:pt>
    <dgm:pt modelId="{BD83486F-5958-A54C-B65A-E5509F33E6D8}" type="pres">
      <dgm:prSet presAssocID="{DF25A434-3196-8C4F-A00F-7DDABE68F44D}" presName="ChildText1" presStyleLbl="revTx" presStyleIdx="0" presStyleCnt="0">
        <dgm:presLayoutVars>
          <dgm:chMax val="0"/>
          <dgm:chPref val="0"/>
          <dgm:bulletEnabled val="1"/>
        </dgm:presLayoutVars>
      </dgm:prSet>
      <dgm:spPr/>
    </dgm:pt>
    <dgm:pt modelId="{8B8E41EC-D429-204A-92AA-CB5401A9D650}" type="pres">
      <dgm:prSet presAssocID="{DF25A434-3196-8C4F-A00F-7DDABE68F44D}" presName="ChildText2" presStyleLbl="revTx" presStyleIdx="0" presStyleCnt="0">
        <dgm:presLayoutVars>
          <dgm:chMax val="0"/>
          <dgm:chPref val="0"/>
          <dgm:bulletEnabled val="1"/>
        </dgm:presLayoutVars>
      </dgm:prSet>
      <dgm:spPr/>
    </dgm:pt>
    <dgm:pt modelId="{33EBBA6D-49C0-5744-B108-F2F8F4939BB5}" type="pres">
      <dgm:prSet presAssocID="{DF25A434-3196-8C4F-A00F-7DDABE68F44D}" presName="ParentText1" presStyleLbl="revTx" presStyleIdx="0" presStyleCnt="0">
        <dgm:presLayoutVars>
          <dgm:chMax val="1"/>
          <dgm:chPref val="1"/>
        </dgm:presLayoutVars>
      </dgm:prSet>
      <dgm:spPr/>
    </dgm:pt>
    <dgm:pt modelId="{88A81619-BC9C-EE4E-A144-85C6DB156B9A}" type="pres">
      <dgm:prSet presAssocID="{DF25A434-3196-8C4F-A00F-7DDABE68F44D}" presName="ParentShape1" presStyleLbl="alignImgPlace1" presStyleIdx="0" presStyleCnt="2">
        <dgm:presLayoutVars/>
      </dgm:prSet>
      <dgm:spPr/>
    </dgm:pt>
    <dgm:pt modelId="{BE01D070-5CC6-2146-BEE0-8A792B00C230}" type="pres">
      <dgm:prSet presAssocID="{DF25A434-3196-8C4F-A00F-7DDABE68F44D}" presName="ParentText2" presStyleLbl="revTx" presStyleIdx="0" presStyleCnt="0">
        <dgm:presLayoutVars>
          <dgm:chMax val="1"/>
          <dgm:chPref val="1"/>
        </dgm:presLayoutVars>
      </dgm:prSet>
      <dgm:spPr/>
    </dgm:pt>
    <dgm:pt modelId="{229E5202-A7CB-9347-840F-4EFD3B90E56E}" type="pres">
      <dgm:prSet presAssocID="{DF25A434-3196-8C4F-A00F-7DDABE68F44D}" presName="ParentShape2" presStyleLbl="alignImgPlace1" presStyleIdx="1" presStyleCnt="2">
        <dgm:presLayoutVars/>
      </dgm:prSet>
      <dgm:spPr/>
    </dgm:pt>
  </dgm:ptLst>
  <dgm:cxnLst>
    <dgm:cxn modelId="{DC519D0C-FF14-954A-A0AE-0BB1EBEC8EBD}" srcId="{DF25A434-3196-8C4F-A00F-7DDABE68F44D}" destId="{BD45DEC0-461E-F54B-8E2E-D0FC64D177E7}" srcOrd="1" destOrd="0" parTransId="{4B5BB302-DD87-3C44-A854-0025070CB844}" sibTransId="{8D3B27C4-12FB-2A4E-8F8E-236BAF55CB0F}"/>
    <dgm:cxn modelId="{BC97F335-13C3-4F4C-AA8B-E5E0949F9573}" type="presOf" srcId="{6AEE0420-BEF7-8B4B-80C4-EC4C694E07BC}" destId="{88A81619-BC9C-EE4E-A144-85C6DB156B9A}" srcOrd="1" destOrd="0" presId="urn:microsoft.com/office/officeart/2009/3/layout/OpposingIdeas"/>
    <dgm:cxn modelId="{9EB6893B-F05E-A943-ADF5-D0D3B04847AF}" srcId="{DF25A434-3196-8C4F-A00F-7DDABE68F44D}" destId="{6AEE0420-BEF7-8B4B-80C4-EC4C694E07BC}" srcOrd="0" destOrd="0" parTransId="{3FE0EDEE-152A-ED4F-A498-0EC579790B6D}" sibTransId="{3E9FB7E2-3319-5243-8BBC-95B8DE298F97}"/>
    <dgm:cxn modelId="{1715FD41-1E94-8E49-A9D1-4DA61D139B4D}" type="presOf" srcId="{BD45DEC0-461E-F54B-8E2E-D0FC64D177E7}" destId="{BE01D070-5CC6-2146-BEE0-8A792B00C230}" srcOrd="0" destOrd="0" presId="urn:microsoft.com/office/officeart/2009/3/layout/OpposingIdeas"/>
    <dgm:cxn modelId="{64D7B243-41FB-F34A-9543-194754DABB35}" srcId="{BD45DEC0-461E-F54B-8E2E-D0FC64D177E7}" destId="{9FB7233F-F904-7840-AF44-DEDD86045E4D}" srcOrd="0" destOrd="0" parTransId="{7C7289F6-AD63-8444-8495-8394C322004F}" sibTransId="{1B4B7476-E368-F546-A0B1-5E845DCBA850}"/>
    <dgm:cxn modelId="{DA0D8047-B130-B14E-B9C4-C1CEC0C9DF61}" type="presOf" srcId="{DF25A434-3196-8C4F-A00F-7DDABE68F44D}" destId="{A31F2E11-92EC-7345-BED9-53A6B46102E1}" srcOrd="0" destOrd="0" presId="urn:microsoft.com/office/officeart/2009/3/layout/OpposingIdeas"/>
    <dgm:cxn modelId="{14F46B96-62E5-764A-A189-612823AACFC5}" srcId="{6AEE0420-BEF7-8B4B-80C4-EC4C694E07BC}" destId="{60A0F3DB-5D01-764F-B0DC-4445A2CA3EBC}" srcOrd="0" destOrd="0" parTransId="{4AD12383-3459-0141-A2BA-B05FA01E150D}" sibTransId="{F0C1B829-C358-6046-BF2E-07A1959CF1D1}"/>
    <dgm:cxn modelId="{0C611D9B-38CC-C14C-909D-512D59EC44B9}" type="presOf" srcId="{BD45DEC0-461E-F54B-8E2E-D0FC64D177E7}" destId="{229E5202-A7CB-9347-840F-4EFD3B90E56E}" srcOrd="1" destOrd="0" presId="urn:microsoft.com/office/officeart/2009/3/layout/OpposingIdeas"/>
    <dgm:cxn modelId="{32E7F6CE-50B0-C946-AF32-B03B5E0E9C5C}" type="presOf" srcId="{6AEE0420-BEF7-8B4B-80C4-EC4C694E07BC}" destId="{33EBBA6D-49C0-5744-B108-F2F8F4939BB5}" srcOrd="0" destOrd="0" presId="urn:microsoft.com/office/officeart/2009/3/layout/OpposingIdeas"/>
    <dgm:cxn modelId="{39C480D6-B6AF-5945-8EC7-4E2C407A0185}" type="presOf" srcId="{9FB7233F-F904-7840-AF44-DEDD86045E4D}" destId="{8B8E41EC-D429-204A-92AA-CB5401A9D650}" srcOrd="0" destOrd="0" presId="urn:microsoft.com/office/officeart/2009/3/layout/OpposingIdeas"/>
    <dgm:cxn modelId="{E66F1DF6-65BF-1A4B-8460-45F889B5B6DC}" type="presOf" srcId="{60A0F3DB-5D01-764F-B0DC-4445A2CA3EBC}" destId="{BD83486F-5958-A54C-B65A-E5509F33E6D8}" srcOrd="0" destOrd="0" presId="urn:microsoft.com/office/officeart/2009/3/layout/OpposingIdeas"/>
    <dgm:cxn modelId="{22FCCD46-82B9-CD4E-A018-C96462D9476C}" type="presParOf" srcId="{A31F2E11-92EC-7345-BED9-53A6B46102E1}" destId="{A5071789-49B7-CB40-9CA4-CA94F929F3AC}" srcOrd="0" destOrd="0" presId="urn:microsoft.com/office/officeart/2009/3/layout/OpposingIdeas"/>
    <dgm:cxn modelId="{CD21963C-B673-0E4B-A634-675ED4D6011E}" type="presParOf" srcId="{A31F2E11-92EC-7345-BED9-53A6B46102E1}" destId="{685ED33C-BE8A-C544-A2CE-0F2399EC757D}" srcOrd="1" destOrd="0" presId="urn:microsoft.com/office/officeart/2009/3/layout/OpposingIdeas"/>
    <dgm:cxn modelId="{7E9F8048-3B0A-814A-BE80-39946145D494}" type="presParOf" srcId="{A31F2E11-92EC-7345-BED9-53A6B46102E1}" destId="{BD83486F-5958-A54C-B65A-E5509F33E6D8}" srcOrd="2" destOrd="0" presId="urn:microsoft.com/office/officeart/2009/3/layout/OpposingIdeas"/>
    <dgm:cxn modelId="{D404DA2B-F9A5-644B-99A3-43F902825B76}" type="presParOf" srcId="{A31F2E11-92EC-7345-BED9-53A6B46102E1}" destId="{8B8E41EC-D429-204A-92AA-CB5401A9D650}" srcOrd="3" destOrd="0" presId="urn:microsoft.com/office/officeart/2009/3/layout/OpposingIdeas"/>
    <dgm:cxn modelId="{0B904495-F5DA-6F4B-9B9D-A25480E742EA}" type="presParOf" srcId="{A31F2E11-92EC-7345-BED9-53A6B46102E1}" destId="{33EBBA6D-49C0-5744-B108-F2F8F4939BB5}" srcOrd="4" destOrd="0" presId="urn:microsoft.com/office/officeart/2009/3/layout/OpposingIdeas"/>
    <dgm:cxn modelId="{D7E4F4CB-309C-2948-AD42-C64685445C62}" type="presParOf" srcId="{A31F2E11-92EC-7345-BED9-53A6B46102E1}" destId="{88A81619-BC9C-EE4E-A144-85C6DB156B9A}" srcOrd="5" destOrd="0" presId="urn:microsoft.com/office/officeart/2009/3/layout/OpposingIdeas"/>
    <dgm:cxn modelId="{B6804D56-7A20-7E4D-B56E-7738E63D740E}" type="presParOf" srcId="{A31F2E11-92EC-7345-BED9-53A6B46102E1}" destId="{BE01D070-5CC6-2146-BEE0-8A792B00C230}" srcOrd="6" destOrd="0" presId="urn:microsoft.com/office/officeart/2009/3/layout/OpposingIdeas"/>
    <dgm:cxn modelId="{6C9A668D-E67B-8B45-B798-00AEEB157E1B}" type="presParOf" srcId="{A31F2E11-92EC-7345-BED9-53A6B46102E1}" destId="{229E5202-A7CB-9347-840F-4EFD3B90E56E}" srcOrd="7" destOrd="0" presId="urn:microsoft.com/office/officeart/2009/3/layout/OpposingIdea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C9C98F-DAB3-1C42-B46E-77582FACB96A}" type="doc">
      <dgm:prSet loTypeId="urn:microsoft.com/office/officeart/2005/8/layout/vList4" loCatId="" qsTypeId="urn:microsoft.com/office/officeart/2005/8/quickstyle/simple1" qsCatId="simple" csTypeId="urn:microsoft.com/office/officeart/2005/8/colors/colorful1" csCatId="colorful" phldr="1"/>
      <dgm:spPr/>
      <dgm:t>
        <a:bodyPr/>
        <a:lstStyle/>
        <a:p>
          <a:endParaRPr lang="en-GB"/>
        </a:p>
      </dgm:t>
    </dgm:pt>
    <dgm:pt modelId="{688A80B2-3ADC-1446-9A1D-F2BDF9606585}">
      <dgm:prSet/>
      <dgm:spPr/>
      <dgm:t>
        <a:bodyPr/>
        <a:lstStyle/>
        <a:p>
          <a:r>
            <a:rPr lang="en-GB" dirty="0">
              <a:solidFill>
                <a:schemeClr val="tx1"/>
              </a:solidFill>
            </a:rPr>
            <a:t>Protects the interests of the creators and owners by providing them with rights over their creation</a:t>
          </a:r>
          <a:endParaRPr lang="en-MK" dirty="0">
            <a:solidFill>
              <a:schemeClr val="tx1"/>
            </a:solidFill>
          </a:endParaRPr>
        </a:p>
      </dgm:t>
    </dgm:pt>
    <dgm:pt modelId="{93C4E322-BD7A-CE43-A2A2-AF0455DBC48B}" type="parTrans" cxnId="{308231BC-D19E-1746-A39E-7CC6F4181DF3}">
      <dgm:prSet/>
      <dgm:spPr/>
      <dgm:t>
        <a:bodyPr/>
        <a:lstStyle/>
        <a:p>
          <a:endParaRPr lang="en-GB">
            <a:solidFill>
              <a:schemeClr val="tx1"/>
            </a:solidFill>
          </a:endParaRPr>
        </a:p>
      </dgm:t>
    </dgm:pt>
    <dgm:pt modelId="{37703BEF-5399-1048-96E7-5661B9D87E2E}" type="sibTrans" cxnId="{308231BC-D19E-1746-A39E-7CC6F4181DF3}">
      <dgm:prSet/>
      <dgm:spPr/>
      <dgm:t>
        <a:bodyPr/>
        <a:lstStyle/>
        <a:p>
          <a:endParaRPr lang="en-GB">
            <a:solidFill>
              <a:schemeClr val="tx1"/>
            </a:solidFill>
          </a:endParaRPr>
        </a:p>
      </dgm:t>
    </dgm:pt>
    <dgm:pt modelId="{09C50D38-C872-384E-B4B7-BEAC5D113262}">
      <dgm:prSet/>
      <dgm:spPr/>
      <dgm:t>
        <a:bodyPr/>
        <a:lstStyle/>
        <a:p>
          <a:r>
            <a:rPr lang="en-GB" dirty="0">
              <a:solidFill>
                <a:schemeClr val="tx1"/>
              </a:solidFill>
            </a:rPr>
            <a:t>Original work can be protected by copyright law granting the owner exclusive rights to control certain rights such as reproduction</a:t>
          </a:r>
          <a:endParaRPr lang="en-MK" dirty="0">
            <a:solidFill>
              <a:schemeClr val="tx1"/>
            </a:solidFill>
          </a:endParaRPr>
        </a:p>
      </dgm:t>
    </dgm:pt>
    <dgm:pt modelId="{B817F6D3-C3D6-1846-BDE4-158C0F14EB30}" type="parTrans" cxnId="{84E6C73C-E698-A74E-AF80-DFD6E3BC5222}">
      <dgm:prSet/>
      <dgm:spPr/>
      <dgm:t>
        <a:bodyPr/>
        <a:lstStyle/>
        <a:p>
          <a:endParaRPr lang="en-GB">
            <a:solidFill>
              <a:schemeClr val="tx1"/>
            </a:solidFill>
          </a:endParaRPr>
        </a:p>
      </dgm:t>
    </dgm:pt>
    <dgm:pt modelId="{6E5F484B-44F3-F540-B3E3-C7663005602E}" type="sibTrans" cxnId="{84E6C73C-E698-A74E-AF80-DFD6E3BC5222}">
      <dgm:prSet/>
      <dgm:spPr/>
      <dgm:t>
        <a:bodyPr/>
        <a:lstStyle/>
        <a:p>
          <a:endParaRPr lang="en-GB">
            <a:solidFill>
              <a:schemeClr val="tx1"/>
            </a:solidFill>
          </a:endParaRPr>
        </a:p>
      </dgm:t>
    </dgm:pt>
    <dgm:pt modelId="{7268AC01-47B2-D046-9C90-5B539E3A40E8}">
      <dgm:prSet/>
      <dgm:spPr/>
      <dgm:t>
        <a:bodyPr/>
        <a:lstStyle/>
        <a:p>
          <a:r>
            <a:rPr lang="en-GB" dirty="0">
              <a:solidFill>
                <a:schemeClr val="tx1"/>
              </a:solidFill>
            </a:rPr>
            <a:t>copyright is owned jointly by all authors</a:t>
          </a:r>
          <a:endParaRPr lang="en-MK" dirty="0">
            <a:solidFill>
              <a:schemeClr val="tx1"/>
            </a:solidFill>
          </a:endParaRPr>
        </a:p>
      </dgm:t>
    </dgm:pt>
    <dgm:pt modelId="{E3D48511-EB87-CA48-BE2E-62FCBACA6C73}" type="parTrans" cxnId="{DBECA933-D3FE-034A-A045-B57CBE4300C0}">
      <dgm:prSet/>
      <dgm:spPr/>
      <dgm:t>
        <a:bodyPr/>
        <a:lstStyle/>
        <a:p>
          <a:endParaRPr lang="en-GB">
            <a:solidFill>
              <a:schemeClr val="tx1"/>
            </a:solidFill>
          </a:endParaRPr>
        </a:p>
      </dgm:t>
    </dgm:pt>
    <dgm:pt modelId="{910D6085-91C2-0341-B625-788737D10B7B}" type="sibTrans" cxnId="{DBECA933-D3FE-034A-A045-B57CBE4300C0}">
      <dgm:prSet/>
      <dgm:spPr/>
      <dgm:t>
        <a:bodyPr/>
        <a:lstStyle/>
        <a:p>
          <a:endParaRPr lang="en-GB">
            <a:solidFill>
              <a:schemeClr val="tx1"/>
            </a:solidFill>
          </a:endParaRPr>
        </a:p>
      </dgm:t>
    </dgm:pt>
    <dgm:pt modelId="{2469E5EA-8CAF-0444-9151-54E2F6EA4E6D}">
      <dgm:prSet/>
      <dgm:spPr/>
      <dgm:t>
        <a:bodyPr/>
        <a:lstStyle/>
        <a:p>
          <a:r>
            <a:rPr lang="en-GB" dirty="0">
              <a:solidFill>
                <a:schemeClr val="tx1"/>
              </a:solidFill>
            </a:rPr>
            <a:t>or it may be owned by the employing institution</a:t>
          </a:r>
          <a:endParaRPr lang="en-MK" dirty="0">
            <a:solidFill>
              <a:schemeClr val="tx1"/>
            </a:solidFill>
          </a:endParaRPr>
        </a:p>
      </dgm:t>
    </dgm:pt>
    <dgm:pt modelId="{7E8C43EC-1AC6-524F-9B91-0C91AEC1666B}" type="parTrans" cxnId="{3BF0E1C5-3736-614C-AD20-F19C2B0C67FB}">
      <dgm:prSet/>
      <dgm:spPr/>
      <dgm:t>
        <a:bodyPr/>
        <a:lstStyle/>
        <a:p>
          <a:endParaRPr lang="en-GB">
            <a:solidFill>
              <a:schemeClr val="tx1"/>
            </a:solidFill>
          </a:endParaRPr>
        </a:p>
      </dgm:t>
    </dgm:pt>
    <dgm:pt modelId="{E3811CC7-C7E5-EE41-AC80-0CE80C4BD4B8}" type="sibTrans" cxnId="{3BF0E1C5-3736-614C-AD20-F19C2B0C67FB}">
      <dgm:prSet/>
      <dgm:spPr/>
      <dgm:t>
        <a:bodyPr/>
        <a:lstStyle/>
        <a:p>
          <a:endParaRPr lang="en-GB">
            <a:solidFill>
              <a:schemeClr val="tx1"/>
            </a:solidFill>
          </a:endParaRPr>
        </a:p>
      </dgm:t>
    </dgm:pt>
    <dgm:pt modelId="{8B825D34-27FD-1444-A85F-296BD7C26EE9}">
      <dgm:prSet/>
      <dgm:spPr/>
      <dgm:t>
        <a:bodyPr/>
        <a:lstStyle/>
        <a:p>
          <a:r>
            <a:rPr lang="en-GB" b="0" dirty="0">
              <a:solidFill>
                <a:schemeClr val="tx1"/>
              </a:solidFill>
            </a:rPr>
            <a:t>Use of copyright-protected work requires permission from the owner</a:t>
          </a:r>
          <a:endParaRPr lang="en-MK" b="0" dirty="0">
            <a:solidFill>
              <a:schemeClr val="tx1"/>
            </a:solidFill>
          </a:endParaRPr>
        </a:p>
      </dgm:t>
    </dgm:pt>
    <dgm:pt modelId="{8CF53182-6D59-8347-818D-B271DB8800C9}" type="parTrans" cxnId="{CADBD4E2-0E69-DD4B-B556-C4B6845F12DB}">
      <dgm:prSet/>
      <dgm:spPr/>
      <dgm:t>
        <a:bodyPr/>
        <a:lstStyle/>
        <a:p>
          <a:endParaRPr lang="en-GB">
            <a:solidFill>
              <a:schemeClr val="tx1"/>
            </a:solidFill>
          </a:endParaRPr>
        </a:p>
      </dgm:t>
    </dgm:pt>
    <dgm:pt modelId="{56C90651-9AE0-3B41-A2FF-97E119A53100}" type="sibTrans" cxnId="{CADBD4E2-0E69-DD4B-B556-C4B6845F12DB}">
      <dgm:prSet/>
      <dgm:spPr/>
      <dgm:t>
        <a:bodyPr/>
        <a:lstStyle/>
        <a:p>
          <a:endParaRPr lang="en-GB">
            <a:solidFill>
              <a:schemeClr val="tx1"/>
            </a:solidFill>
          </a:endParaRPr>
        </a:p>
      </dgm:t>
    </dgm:pt>
    <dgm:pt modelId="{3D8559E2-A2C0-F147-A0EE-D7B285C4AD41}">
      <dgm:prSet/>
      <dgm:spPr/>
      <dgm:t>
        <a:bodyPr/>
        <a:lstStyle/>
        <a:p>
          <a:r>
            <a:rPr lang="en-GB" dirty="0">
              <a:solidFill>
                <a:schemeClr val="tx1"/>
              </a:solidFill>
            </a:rPr>
            <a:t>The owner can use a license to transfer this right to other people.</a:t>
          </a:r>
          <a:endParaRPr lang="en-MK" dirty="0">
            <a:solidFill>
              <a:schemeClr val="tx1"/>
            </a:solidFill>
          </a:endParaRPr>
        </a:p>
      </dgm:t>
    </dgm:pt>
    <dgm:pt modelId="{FC229A41-454B-1A41-AB6C-5D51DDB8AF6C}" type="parTrans" cxnId="{4217C7E5-AE8C-2542-BFAA-12217D0DF9A0}">
      <dgm:prSet/>
      <dgm:spPr/>
      <dgm:t>
        <a:bodyPr/>
        <a:lstStyle/>
        <a:p>
          <a:endParaRPr lang="en-GB">
            <a:solidFill>
              <a:schemeClr val="tx1"/>
            </a:solidFill>
          </a:endParaRPr>
        </a:p>
      </dgm:t>
    </dgm:pt>
    <dgm:pt modelId="{04F96F3F-C580-324D-9C6C-ABED5E455F38}" type="sibTrans" cxnId="{4217C7E5-AE8C-2542-BFAA-12217D0DF9A0}">
      <dgm:prSet/>
      <dgm:spPr/>
      <dgm:t>
        <a:bodyPr/>
        <a:lstStyle/>
        <a:p>
          <a:endParaRPr lang="en-GB">
            <a:solidFill>
              <a:schemeClr val="tx1"/>
            </a:solidFill>
          </a:endParaRPr>
        </a:p>
      </dgm:t>
    </dgm:pt>
    <dgm:pt modelId="{833A8C7F-2164-3245-AEA8-3FB64B628123}" type="pres">
      <dgm:prSet presAssocID="{F9C9C98F-DAB3-1C42-B46E-77582FACB96A}" presName="linear" presStyleCnt="0">
        <dgm:presLayoutVars>
          <dgm:dir/>
          <dgm:resizeHandles val="exact"/>
        </dgm:presLayoutVars>
      </dgm:prSet>
      <dgm:spPr/>
    </dgm:pt>
    <dgm:pt modelId="{ADC943E8-EF89-9941-9097-447C4E369B24}" type="pres">
      <dgm:prSet presAssocID="{688A80B2-3ADC-1446-9A1D-F2BDF9606585}" presName="comp" presStyleCnt="0"/>
      <dgm:spPr/>
    </dgm:pt>
    <dgm:pt modelId="{0FEA15C9-EC6E-4540-AF13-A5C84A5A1FFF}" type="pres">
      <dgm:prSet presAssocID="{688A80B2-3ADC-1446-9A1D-F2BDF9606585}" presName="box" presStyleLbl="node1" presStyleIdx="0" presStyleCnt="3"/>
      <dgm:spPr/>
    </dgm:pt>
    <dgm:pt modelId="{38AF783E-5EC0-144B-ABEA-77DD838799E4}" type="pres">
      <dgm:prSet presAssocID="{688A80B2-3ADC-1446-9A1D-F2BDF9606585}" presName="img" presStyleLbl="fgImgPlace1" presStyleIdx="0" presStyleCnt="3"/>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34EC63C7-6D7C-5741-9C94-FCF477A5A7E9}" type="pres">
      <dgm:prSet presAssocID="{688A80B2-3ADC-1446-9A1D-F2BDF9606585}" presName="text" presStyleLbl="node1" presStyleIdx="0" presStyleCnt="3">
        <dgm:presLayoutVars>
          <dgm:bulletEnabled val="1"/>
        </dgm:presLayoutVars>
      </dgm:prSet>
      <dgm:spPr/>
    </dgm:pt>
    <dgm:pt modelId="{6EA2C5AE-8518-A942-ADD3-7918BBD714F5}" type="pres">
      <dgm:prSet presAssocID="{37703BEF-5399-1048-96E7-5661B9D87E2E}" presName="spacer" presStyleCnt="0"/>
      <dgm:spPr/>
    </dgm:pt>
    <dgm:pt modelId="{037DC2BB-F190-384F-997E-BE8203856BDB}" type="pres">
      <dgm:prSet presAssocID="{09C50D38-C872-384E-B4B7-BEAC5D113262}" presName="comp" presStyleCnt="0"/>
      <dgm:spPr/>
    </dgm:pt>
    <dgm:pt modelId="{2D054C97-E4F2-FE46-80C4-A9A3917E3FFC}" type="pres">
      <dgm:prSet presAssocID="{09C50D38-C872-384E-B4B7-BEAC5D113262}" presName="box" presStyleLbl="node1" presStyleIdx="1" presStyleCnt="3"/>
      <dgm:spPr/>
    </dgm:pt>
    <dgm:pt modelId="{4E80BEA6-CC5C-0E4F-9818-81BB0FB755A9}" type="pres">
      <dgm:prSet presAssocID="{09C50D38-C872-384E-B4B7-BEAC5D113262}" presName="img" presStyleLbl="fgImgPlace1" presStyleIdx="1" presStyleCnt="3"/>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763F05F2-2BD4-1845-8E5A-F6DB4D12E904}" type="pres">
      <dgm:prSet presAssocID="{09C50D38-C872-384E-B4B7-BEAC5D113262}" presName="text" presStyleLbl="node1" presStyleIdx="1" presStyleCnt="3">
        <dgm:presLayoutVars>
          <dgm:bulletEnabled val="1"/>
        </dgm:presLayoutVars>
      </dgm:prSet>
      <dgm:spPr/>
    </dgm:pt>
    <dgm:pt modelId="{77F78FBA-78AF-8647-8CD8-3DC2ED4F7955}" type="pres">
      <dgm:prSet presAssocID="{6E5F484B-44F3-F540-B3E3-C7663005602E}" presName="spacer" presStyleCnt="0"/>
      <dgm:spPr/>
    </dgm:pt>
    <dgm:pt modelId="{FD7E13C0-FD6D-904D-B46D-54FB6CBAA9F9}" type="pres">
      <dgm:prSet presAssocID="{8B825D34-27FD-1444-A85F-296BD7C26EE9}" presName="comp" presStyleCnt="0"/>
      <dgm:spPr/>
    </dgm:pt>
    <dgm:pt modelId="{4A73DD77-F03E-7D46-B6DF-E02A31510611}" type="pres">
      <dgm:prSet presAssocID="{8B825D34-27FD-1444-A85F-296BD7C26EE9}" presName="box" presStyleLbl="node1" presStyleIdx="2" presStyleCnt="3"/>
      <dgm:spPr/>
    </dgm:pt>
    <dgm:pt modelId="{8B6C04F0-7CFA-F04A-BA93-588D7483CFD6}" type="pres">
      <dgm:prSet presAssocID="{8B825D34-27FD-1444-A85F-296BD7C26EE9}"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9BAA4045-E2BB-B641-BE5B-57110452D2D5}" type="pres">
      <dgm:prSet presAssocID="{8B825D34-27FD-1444-A85F-296BD7C26EE9}" presName="text" presStyleLbl="node1" presStyleIdx="2" presStyleCnt="3">
        <dgm:presLayoutVars>
          <dgm:bulletEnabled val="1"/>
        </dgm:presLayoutVars>
      </dgm:prSet>
      <dgm:spPr/>
    </dgm:pt>
  </dgm:ptLst>
  <dgm:cxnLst>
    <dgm:cxn modelId="{870AA71D-97EC-674A-A2E9-492911A27839}" type="presOf" srcId="{688A80B2-3ADC-1446-9A1D-F2BDF9606585}" destId="{0FEA15C9-EC6E-4540-AF13-A5C84A5A1FFF}" srcOrd="0" destOrd="0" presId="urn:microsoft.com/office/officeart/2005/8/layout/vList4"/>
    <dgm:cxn modelId="{AB848431-E2D5-1B40-A316-B90227CBCC41}" type="presOf" srcId="{2469E5EA-8CAF-0444-9151-54E2F6EA4E6D}" destId="{763F05F2-2BD4-1845-8E5A-F6DB4D12E904}" srcOrd="1" destOrd="2" presId="urn:microsoft.com/office/officeart/2005/8/layout/vList4"/>
    <dgm:cxn modelId="{DBECA933-D3FE-034A-A045-B57CBE4300C0}" srcId="{09C50D38-C872-384E-B4B7-BEAC5D113262}" destId="{7268AC01-47B2-D046-9C90-5B539E3A40E8}" srcOrd="0" destOrd="0" parTransId="{E3D48511-EB87-CA48-BE2E-62FCBACA6C73}" sibTransId="{910D6085-91C2-0341-B625-788737D10B7B}"/>
    <dgm:cxn modelId="{84E6C73C-E698-A74E-AF80-DFD6E3BC5222}" srcId="{F9C9C98F-DAB3-1C42-B46E-77582FACB96A}" destId="{09C50D38-C872-384E-B4B7-BEAC5D113262}" srcOrd="1" destOrd="0" parTransId="{B817F6D3-C3D6-1846-BDE4-158C0F14EB30}" sibTransId="{6E5F484B-44F3-F540-B3E3-C7663005602E}"/>
    <dgm:cxn modelId="{B6F41153-3CDE-1946-875F-0E403F802C9D}" type="presOf" srcId="{688A80B2-3ADC-1446-9A1D-F2BDF9606585}" destId="{34EC63C7-6D7C-5741-9C94-FCF477A5A7E9}" srcOrd="1" destOrd="0" presId="urn:microsoft.com/office/officeart/2005/8/layout/vList4"/>
    <dgm:cxn modelId="{CB6B3257-1523-DE42-B3E1-7DAEF615BEED}" type="presOf" srcId="{7268AC01-47B2-D046-9C90-5B539E3A40E8}" destId="{763F05F2-2BD4-1845-8E5A-F6DB4D12E904}" srcOrd="1" destOrd="1" presId="urn:microsoft.com/office/officeart/2005/8/layout/vList4"/>
    <dgm:cxn modelId="{2D97C960-5540-EC4A-8F24-8783836C2B29}" type="presOf" srcId="{3D8559E2-A2C0-F147-A0EE-D7B285C4AD41}" destId="{9BAA4045-E2BB-B641-BE5B-57110452D2D5}" srcOrd="1" destOrd="1" presId="urn:microsoft.com/office/officeart/2005/8/layout/vList4"/>
    <dgm:cxn modelId="{CAC5C06F-774D-3642-B861-ABE2E159C862}" type="presOf" srcId="{8B825D34-27FD-1444-A85F-296BD7C26EE9}" destId="{9BAA4045-E2BB-B641-BE5B-57110452D2D5}" srcOrd="1" destOrd="0" presId="urn:microsoft.com/office/officeart/2005/8/layout/vList4"/>
    <dgm:cxn modelId="{C5FDE086-95B8-8547-981B-0AF7CAF8A917}" type="presOf" srcId="{2469E5EA-8CAF-0444-9151-54E2F6EA4E6D}" destId="{2D054C97-E4F2-FE46-80C4-A9A3917E3FFC}" srcOrd="0" destOrd="2" presId="urn:microsoft.com/office/officeart/2005/8/layout/vList4"/>
    <dgm:cxn modelId="{36AB0C8D-DB21-3A45-B92C-006B303CF155}" type="presOf" srcId="{F9C9C98F-DAB3-1C42-B46E-77582FACB96A}" destId="{833A8C7F-2164-3245-AEA8-3FB64B628123}" srcOrd="0" destOrd="0" presId="urn:microsoft.com/office/officeart/2005/8/layout/vList4"/>
    <dgm:cxn modelId="{D274E28D-672A-3A4A-890C-AD2E9453515F}" type="presOf" srcId="{8B825D34-27FD-1444-A85F-296BD7C26EE9}" destId="{4A73DD77-F03E-7D46-B6DF-E02A31510611}" srcOrd="0" destOrd="0" presId="urn:microsoft.com/office/officeart/2005/8/layout/vList4"/>
    <dgm:cxn modelId="{24022F9B-75C4-0644-9BC5-54EB5F357EA5}" type="presOf" srcId="{09C50D38-C872-384E-B4B7-BEAC5D113262}" destId="{763F05F2-2BD4-1845-8E5A-F6DB4D12E904}" srcOrd="1" destOrd="0" presId="urn:microsoft.com/office/officeart/2005/8/layout/vList4"/>
    <dgm:cxn modelId="{1F10B99B-B663-C346-ACED-78C9BC30EC67}" type="presOf" srcId="{09C50D38-C872-384E-B4B7-BEAC5D113262}" destId="{2D054C97-E4F2-FE46-80C4-A9A3917E3FFC}" srcOrd="0" destOrd="0" presId="urn:microsoft.com/office/officeart/2005/8/layout/vList4"/>
    <dgm:cxn modelId="{308231BC-D19E-1746-A39E-7CC6F4181DF3}" srcId="{F9C9C98F-DAB3-1C42-B46E-77582FACB96A}" destId="{688A80B2-3ADC-1446-9A1D-F2BDF9606585}" srcOrd="0" destOrd="0" parTransId="{93C4E322-BD7A-CE43-A2A2-AF0455DBC48B}" sibTransId="{37703BEF-5399-1048-96E7-5661B9D87E2E}"/>
    <dgm:cxn modelId="{3BF0E1C5-3736-614C-AD20-F19C2B0C67FB}" srcId="{09C50D38-C872-384E-B4B7-BEAC5D113262}" destId="{2469E5EA-8CAF-0444-9151-54E2F6EA4E6D}" srcOrd="1" destOrd="0" parTransId="{7E8C43EC-1AC6-524F-9B91-0C91AEC1666B}" sibTransId="{E3811CC7-C7E5-EE41-AC80-0CE80C4BD4B8}"/>
    <dgm:cxn modelId="{443D9AD7-57D2-CF4C-BACE-CEAEE4EF5159}" type="presOf" srcId="{7268AC01-47B2-D046-9C90-5B539E3A40E8}" destId="{2D054C97-E4F2-FE46-80C4-A9A3917E3FFC}" srcOrd="0" destOrd="1" presId="urn:microsoft.com/office/officeart/2005/8/layout/vList4"/>
    <dgm:cxn modelId="{CADBD4E2-0E69-DD4B-B556-C4B6845F12DB}" srcId="{F9C9C98F-DAB3-1C42-B46E-77582FACB96A}" destId="{8B825D34-27FD-1444-A85F-296BD7C26EE9}" srcOrd="2" destOrd="0" parTransId="{8CF53182-6D59-8347-818D-B271DB8800C9}" sibTransId="{56C90651-9AE0-3B41-A2FF-97E119A53100}"/>
    <dgm:cxn modelId="{4217C7E5-AE8C-2542-BFAA-12217D0DF9A0}" srcId="{8B825D34-27FD-1444-A85F-296BD7C26EE9}" destId="{3D8559E2-A2C0-F147-A0EE-D7B285C4AD41}" srcOrd="0" destOrd="0" parTransId="{FC229A41-454B-1A41-AB6C-5D51DDB8AF6C}" sibTransId="{04F96F3F-C580-324D-9C6C-ABED5E455F38}"/>
    <dgm:cxn modelId="{17568AF2-DED2-B94D-9612-22A811EA55DB}" type="presOf" srcId="{3D8559E2-A2C0-F147-A0EE-D7B285C4AD41}" destId="{4A73DD77-F03E-7D46-B6DF-E02A31510611}" srcOrd="0" destOrd="1" presId="urn:microsoft.com/office/officeart/2005/8/layout/vList4"/>
    <dgm:cxn modelId="{DD43AA98-DCB9-CF4A-AD89-9A82E3BD16C0}" type="presParOf" srcId="{833A8C7F-2164-3245-AEA8-3FB64B628123}" destId="{ADC943E8-EF89-9941-9097-447C4E369B24}" srcOrd="0" destOrd="0" presId="urn:microsoft.com/office/officeart/2005/8/layout/vList4"/>
    <dgm:cxn modelId="{3F2BF717-FAE6-7D43-9CC9-4A5A05E4896F}" type="presParOf" srcId="{ADC943E8-EF89-9941-9097-447C4E369B24}" destId="{0FEA15C9-EC6E-4540-AF13-A5C84A5A1FFF}" srcOrd="0" destOrd="0" presId="urn:microsoft.com/office/officeart/2005/8/layout/vList4"/>
    <dgm:cxn modelId="{B052A9CD-BC11-D94B-A9D8-D57C01167496}" type="presParOf" srcId="{ADC943E8-EF89-9941-9097-447C4E369B24}" destId="{38AF783E-5EC0-144B-ABEA-77DD838799E4}" srcOrd="1" destOrd="0" presId="urn:microsoft.com/office/officeart/2005/8/layout/vList4"/>
    <dgm:cxn modelId="{31333338-2876-B44F-A557-F84CC64650D9}" type="presParOf" srcId="{ADC943E8-EF89-9941-9097-447C4E369B24}" destId="{34EC63C7-6D7C-5741-9C94-FCF477A5A7E9}" srcOrd="2" destOrd="0" presId="urn:microsoft.com/office/officeart/2005/8/layout/vList4"/>
    <dgm:cxn modelId="{1A0588B1-6A7F-744D-BFE5-90381A020FAC}" type="presParOf" srcId="{833A8C7F-2164-3245-AEA8-3FB64B628123}" destId="{6EA2C5AE-8518-A942-ADD3-7918BBD714F5}" srcOrd="1" destOrd="0" presId="urn:microsoft.com/office/officeart/2005/8/layout/vList4"/>
    <dgm:cxn modelId="{5C5314F4-2190-D94A-AD7E-2C15735320DB}" type="presParOf" srcId="{833A8C7F-2164-3245-AEA8-3FB64B628123}" destId="{037DC2BB-F190-384F-997E-BE8203856BDB}" srcOrd="2" destOrd="0" presId="urn:microsoft.com/office/officeart/2005/8/layout/vList4"/>
    <dgm:cxn modelId="{5A8F968C-89CE-B440-9A36-E38D91C193C2}" type="presParOf" srcId="{037DC2BB-F190-384F-997E-BE8203856BDB}" destId="{2D054C97-E4F2-FE46-80C4-A9A3917E3FFC}" srcOrd="0" destOrd="0" presId="urn:microsoft.com/office/officeart/2005/8/layout/vList4"/>
    <dgm:cxn modelId="{FBCFDA41-A23C-C945-A984-F78E5FBBCD17}" type="presParOf" srcId="{037DC2BB-F190-384F-997E-BE8203856BDB}" destId="{4E80BEA6-CC5C-0E4F-9818-81BB0FB755A9}" srcOrd="1" destOrd="0" presId="urn:microsoft.com/office/officeart/2005/8/layout/vList4"/>
    <dgm:cxn modelId="{6A0D0B62-302C-784D-9CD3-B1243A6640C3}" type="presParOf" srcId="{037DC2BB-F190-384F-997E-BE8203856BDB}" destId="{763F05F2-2BD4-1845-8E5A-F6DB4D12E904}" srcOrd="2" destOrd="0" presId="urn:microsoft.com/office/officeart/2005/8/layout/vList4"/>
    <dgm:cxn modelId="{1CA6FAFC-710F-774B-8CFF-4F8666AE4356}" type="presParOf" srcId="{833A8C7F-2164-3245-AEA8-3FB64B628123}" destId="{77F78FBA-78AF-8647-8CD8-3DC2ED4F7955}" srcOrd="3" destOrd="0" presId="urn:microsoft.com/office/officeart/2005/8/layout/vList4"/>
    <dgm:cxn modelId="{C5A26A67-B227-464A-9213-DF30C8C80C3C}" type="presParOf" srcId="{833A8C7F-2164-3245-AEA8-3FB64B628123}" destId="{FD7E13C0-FD6D-904D-B46D-54FB6CBAA9F9}" srcOrd="4" destOrd="0" presId="urn:microsoft.com/office/officeart/2005/8/layout/vList4"/>
    <dgm:cxn modelId="{B180B342-C160-EC4C-9B6B-CC6A4D5C7FA5}" type="presParOf" srcId="{FD7E13C0-FD6D-904D-B46D-54FB6CBAA9F9}" destId="{4A73DD77-F03E-7D46-B6DF-E02A31510611}" srcOrd="0" destOrd="0" presId="urn:microsoft.com/office/officeart/2005/8/layout/vList4"/>
    <dgm:cxn modelId="{F2A7BBF5-357B-DF44-AF67-376BFC512D74}" type="presParOf" srcId="{FD7E13C0-FD6D-904D-B46D-54FB6CBAA9F9}" destId="{8B6C04F0-7CFA-F04A-BA93-588D7483CFD6}" srcOrd="1" destOrd="0" presId="urn:microsoft.com/office/officeart/2005/8/layout/vList4"/>
    <dgm:cxn modelId="{C3AF4756-B84C-4840-9D61-D947DBF31B17}" type="presParOf" srcId="{FD7E13C0-FD6D-904D-B46D-54FB6CBAA9F9}" destId="{9BAA4045-E2BB-B641-BE5B-57110452D2D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using the </a:t>
          </a:r>
          <a:r>
            <a:rPr lang="en-GB" dirty="0">
              <a:hlinkClick xmlns:r="http://schemas.openxmlformats.org/officeDocument/2006/relationships" r:id="rId1"/>
            </a:rPr>
            <a:t>CC License Chooser tool</a:t>
          </a:r>
          <a:endParaRPr lang="en-GB" dirty="0"/>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D2FA25B-89A7-9E4C-A27A-3F0CA4B9EA80}">
      <dgm:prSet/>
      <dgm:spPr/>
      <dgm:t>
        <a:bodyPr/>
        <a:lstStyle/>
        <a:p>
          <a:r>
            <a:rPr lang="en-GB" dirty="0">
              <a:solidFill>
                <a:schemeClr val="tx1"/>
              </a:solidFill>
            </a:rPr>
            <a:t>How are you going to apply the chosen license to your work?</a:t>
          </a:r>
        </a:p>
      </dgm:t>
    </dgm:pt>
    <dgm:pt modelId="{6784B475-046A-744F-9FCF-B7DC09FB3401}" type="parTrans" cxnId="{7F93F87F-D62C-D647-A6F1-F041E9C9B8C5}">
      <dgm:prSet/>
      <dgm:spPr/>
      <dgm:t>
        <a:bodyPr/>
        <a:lstStyle/>
        <a:p>
          <a:endParaRPr lang="en-GB"/>
        </a:p>
      </dgm:t>
    </dgm:pt>
    <dgm:pt modelId="{DAA4E514-5A6F-F64D-A0BC-2E4C2948C46C}" type="sibTrans" cxnId="{7F93F87F-D62C-D647-A6F1-F041E9C9B8C5}">
      <dgm:prSet/>
      <dgm:spPr/>
      <dgm:t>
        <a:bodyPr/>
        <a:lstStyle/>
        <a:p>
          <a:endParaRPr lang="en-GB"/>
        </a:p>
      </dgm:t>
    </dgm:pt>
    <dgm:pt modelId="{738FDD63-4A47-F242-A662-2A2EB738934B}">
      <dgm:prSet/>
      <dgm:spPr/>
      <dgm:t>
        <a:bodyPr/>
        <a:lstStyle/>
        <a:p>
          <a:r>
            <a:rPr lang="en-GB" dirty="0">
              <a:solidFill>
                <a:schemeClr val="tx1"/>
              </a:solidFill>
            </a:rPr>
            <a:t>How restrictive are ND and SA when it comes to reuse?</a:t>
          </a:r>
        </a:p>
      </dgm:t>
    </dgm:pt>
    <dgm:pt modelId="{538A1996-1FCA-034E-B764-9503B2978D8B}" type="parTrans" cxnId="{FD69713F-43C2-534C-B2DD-E0BA3E0B19F1}">
      <dgm:prSet/>
      <dgm:spPr/>
      <dgm:t>
        <a:bodyPr/>
        <a:lstStyle/>
        <a:p>
          <a:endParaRPr lang="en-GB"/>
        </a:p>
      </dgm:t>
    </dgm:pt>
    <dgm:pt modelId="{6EE187F3-5838-D242-A44A-BF919833D381}" type="sibTrans" cxnId="{FD69713F-43C2-534C-B2DD-E0BA3E0B19F1}">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3">
        <dgm:presLayoutVars>
          <dgm:bulletEnabled val="1"/>
        </dgm:presLayoutVars>
      </dgm:prSet>
      <dgm:spPr/>
    </dgm:pt>
    <dgm:pt modelId="{4FC4269D-5C29-AD48-BC7A-284EAB5896D3}" type="pres">
      <dgm:prSet presAssocID="{87DB7EF9-B884-EC49-A726-80171658A1C4}" presName="sibTrans" presStyleCnt="0"/>
      <dgm:spPr/>
    </dgm:pt>
    <dgm:pt modelId="{67C1D5D7-35C9-6047-9E16-7EEF12524456}" type="pres">
      <dgm:prSet presAssocID="{BD2FA25B-89A7-9E4C-A27A-3F0CA4B9EA80}" presName="node" presStyleLbl="node1" presStyleIdx="1" presStyleCnt="3">
        <dgm:presLayoutVars>
          <dgm:bulletEnabled val="1"/>
        </dgm:presLayoutVars>
      </dgm:prSet>
      <dgm:spPr/>
    </dgm:pt>
    <dgm:pt modelId="{40F726D4-9753-FC48-9CCA-92A18D5CFC37}" type="pres">
      <dgm:prSet presAssocID="{DAA4E514-5A6F-F64D-A0BC-2E4C2948C46C}" presName="sibTrans" presStyleCnt="0"/>
      <dgm:spPr/>
    </dgm:pt>
    <dgm:pt modelId="{155C450F-7BC1-9F4E-BCD3-3042C32675B2}" type="pres">
      <dgm:prSet presAssocID="{738FDD63-4A47-F242-A662-2A2EB738934B}" presName="node" presStyleLbl="node1" presStyleIdx="2" presStyleCnt="3">
        <dgm:presLayoutVars>
          <dgm:bulletEnabled val="1"/>
        </dgm:presLayoutVars>
      </dgm:prSet>
      <dgm:spPr/>
    </dgm:pt>
  </dgm:ptLst>
  <dgm:cxnLst>
    <dgm:cxn modelId="{FD69713F-43C2-534C-B2DD-E0BA3E0B19F1}" srcId="{0F684286-D9B5-914E-9C2A-CC59F1488368}" destId="{738FDD63-4A47-F242-A662-2A2EB738934B}" srcOrd="2" destOrd="0" parTransId="{538A1996-1FCA-034E-B764-9503B2978D8B}" sibTransId="{6EE187F3-5838-D242-A44A-BF919833D381}"/>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EA3AD36A-9BF5-3941-A83E-8EAE31B0D9AB}" type="presOf" srcId="{BD2FA25B-89A7-9E4C-A27A-3F0CA4B9EA80}" destId="{67C1D5D7-35C9-6047-9E16-7EEF12524456}" srcOrd="0" destOrd="0" presId="urn:microsoft.com/office/officeart/2005/8/layout/default"/>
    <dgm:cxn modelId="{7F93F87F-D62C-D647-A6F1-F041E9C9B8C5}" srcId="{0F684286-D9B5-914E-9C2A-CC59F1488368}" destId="{BD2FA25B-89A7-9E4C-A27A-3F0CA4B9EA80}" srcOrd="1" destOrd="0" parTransId="{6784B475-046A-744F-9FCF-B7DC09FB3401}" sibTransId="{DAA4E514-5A6F-F64D-A0BC-2E4C2948C46C}"/>
    <dgm:cxn modelId="{06B27CF1-24AE-0F41-BFE8-E601B0047094}" type="presOf" srcId="{738FDD63-4A47-F242-A662-2A2EB738934B}" destId="{155C450F-7BC1-9F4E-BCD3-3042C32675B2}"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93A2F10F-5D81-FC49-9FE3-944365A587C6}" type="presParOf" srcId="{1E1D3CC6-75D6-3545-91EF-976131F655B1}" destId="{4FC4269D-5C29-AD48-BC7A-284EAB5896D3}" srcOrd="1" destOrd="0" presId="urn:microsoft.com/office/officeart/2005/8/layout/default"/>
    <dgm:cxn modelId="{1083B182-15A6-3140-BA90-28671A5E8B2A}" type="presParOf" srcId="{1E1D3CC6-75D6-3545-91EF-976131F655B1}" destId="{67C1D5D7-35C9-6047-9E16-7EEF12524456}" srcOrd="2" destOrd="0" presId="urn:microsoft.com/office/officeart/2005/8/layout/default"/>
    <dgm:cxn modelId="{4808CA2F-57FD-4C41-8F3C-C825A29383FE}" type="presParOf" srcId="{1E1D3CC6-75D6-3545-91EF-976131F655B1}" destId="{40F726D4-9753-FC48-9CCA-92A18D5CFC37}" srcOrd="3" destOrd="0" presId="urn:microsoft.com/office/officeart/2005/8/layout/default"/>
    <dgm:cxn modelId="{E4207879-CB0B-0747-B999-FF7BBE28772B}" type="presParOf" srcId="{1E1D3CC6-75D6-3545-91EF-976131F655B1}" destId="{155C450F-7BC1-9F4E-BCD3-3042C32675B2}"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D4DCE0A-A2E7-0F4D-B2B1-B1924BDBDC6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4E88C394-AEA7-8744-91FD-495EB4AA9DF6}">
      <dgm:prSet/>
      <dgm:spPr/>
      <dgm:t>
        <a:bodyPr/>
        <a:lstStyle/>
        <a:p>
          <a:r>
            <a:rPr lang="en-GB" b="0" dirty="0"/>
            <a:t>Allows authors to provide the source of any quotations, ideas, and information that they include in their own work based on the copyrighted works of other authors</a:t>
          </a:r>
          <a:r>
            <a:rPr lang="en-GB" dirty="0">
              <a:solidFill>
                <a:schemeClr val="tx1"/>
              </a:solidFill>
            </a:rPr>
            <a:t> </a:t>
          </a:r>
          <a:endParaRPr lang="en-MK" dirty="0">
            <a:solidFill>
              <a:schemeClr val="tx1"/>
            </a:solidFill>
          </a:endParaRPr>
        </a:p>
      </dgm:t>
    </dgm:pt>
    <dgm:pt modelId="{DE533D69-EB34-2B4E-A77B-E1E340C4FC6E}" type="parTrans" cxnId="{011C80C0-D727-F34E-BED1-8A74E1C76A59}">
      <dgm:prSet/>
      <dgm:spPr/>
      <dgm:t>
        <a:bodyPr/>
        <a:lstStyle/>
        <a:p>
          <a:endParaRPr lang="en-GB">
            <a:solidFill>
              <a:schemeClr val="tx1"/>
            </a:solidFill>
          </a:endParaRPr>
        </a:p>
      </dgm:t>
    </dgm:pt>
    <dgm:pt modelId="{48777E50-F1C9-134A-9FBF-1FF336D30F0C}" type="sibTrans" cxnId="{011C80C0-D727-F34E-BED1-8A74E1C76A59}">
      <dgm:prSet/>
      <dgm:spPr/>
      <dgm:t>
        <a:bodyPr/>
        <a:lstStyle/>
        <a:p>
          <a:endParaRPr lang="en-GB">
            <a:solidFill>
              <a:schemeClr val="tx1"/>
            </a:solidFill>
          </a:endParaRPr>
        </a:p>
      </dgm:t>
    </dgm:pt>
    <dgm:pt modelId="{D38A81CF-ADFE-7B42-8065-4BC1557FD940}">
      <dgm:prSet/>
      <dgm:spPr/>
      <dgm:t>
        <a:bodyPr/>
        <a:lstStyle/>
        <a:p>
          <a:r>
            <a:rPr lang="en-GB" dirty="0">
              <a:solidFill>
                <a:schemeClr val="tx1"/>
              </a:solidFill>
            </a:rPr>
            <a:t>The amount of information quoted must be very limited</a:t>
          </a:r>
          <a:endParaRPr lang="en-MK" dirty="0">
            <a:solidFill>
              <a:schemeClr val="tx1"/>
            </a:solidFill>
          </a:endParaRPr>
        </a:p>
      </dgm:t>
    </dgm:pt>
    <dgm:pt modelId="{3805B3C4-0C00-7B45-8975-8D0C5396D362}" type="parTrans" cxnId="{DCCAD1E5-4779-844C-B625-DFF7F9306536}">
      <dgm:prSet/>
      <dgm:spPr/>
      <dgm:t>
        <a:bodyPr/>
        <a:lstStyle/>
        <a:p>
          <a:endParaRPr lang="en-GB">
            <a:solidFill>
              <a:schemeClr val="tx1"/>
            </a:solidFill>
          </a:endParaRPr>
        </a:p>
      </dgm:t>
    </dgm:pt>
    <dgm:pt modelId="{432044CC-5DA0-E94B-B847-60F83C5C9368}" type="sibTrans" cxnId="{DCCAD1E5-4779-844C-B625-DFF7F9306536}">
      <dgm:prSet/>
      <dgm:spPr/>
      <dgm:t>
        <a:bodyPr/>
        <a:lstStyle/>
        <a:p>
          <a:endParaRPr lang="en-GB">
            <a:solidFill>
              <a:schemeClr val="tx1"/>
            </a:solidFill>
          </a:endParaRPr>
        </a:p>
      </dgm:t>
    </dgm:pt>
    <dgm:pt modelId="{DABD72C0-8DBD-BA4C-87B4-E9797E9BEB1B}">
      <dgm:prSet/>
      <dgm:spPr/>
      <dgm:t>
        <a:bodyPr/>
        <a:lstStyle/>
        <a:p>
          <a:r>
            <a:rPr lang="en-GB" dirty="0">
              <a:solidFill>
                <a:schemeClr val="tx1"/>
              </a:solidFill>
            </a:rPr>
            <a:t>“Fair Use” of copyright law</a:t>
          </a:r>
          <a:endParaRPr lang="en-MK" dirty="0">
            <a:solidFill>
              <a:schemeClr val="tx1"/>
            </a:solidFill>
          </a:endParaRPr>
        </a:p>
      </dgm:t>
    </dgm:pt>
    <dgm:pt modelId="{B2AA9FD6-1166-0C47-8FEC-106638799D07}" type="parTrans" cxnId="{075F2C3D-A42C-3F43-BED7-7076B9AC0071}">
      <dgm:prSet/>
      <dgm:spPr/>
      <dgm:t>
        <a:bodyPr/>
        <a:lstStyle/>
        <a:p>
          <a:endParaRPr lang="en-GB">
            <a:solidFill>
              <a:schemeClr val="tx1"/>
            </a:solidFill>
          </a:endParaRPr>
        </a:p>
      </dgm:t>
    </dgm:pt>
    <dgm:pt modelId="{3F275B7D-1D11-D34A-A6B0-C34248EA8EC3}" type="sibTrans" cxnId="{075F2C3D-A42C-3F43-BED7-7076B9AC0071}">
      <dgm:prSet/>
      <dgm:spPr/>
      <dgm:t>
        <a:bodyPr/>
        <a:lstStyle/>
        <a:p>
          <a:endParaRPr lang="en-GB">
            <a:solidFill>
              <a:schemeClr val="tx1"/>
            </a:solidFill>
          </a:endParaRPr>
        </a:p>
      </dgm:t>
    </dgm:pt>
    <dgm:pt modelId="{A004C69A-8DC3-BB4E-9E25-C6AB589CD074}">
      <dgm:prSet/>
      <dgm:spPr/>
      <dgm:t>
        <a:bodyPr/>
        <a:lstStyle/>
        <a:p>
          <a:r>
            <a:rPr lang="en-GB" dirty="0">
              <a:solidFill>
                <a:schemeClr val="tx1"/>
              </a:solidFill>
            </a:rPr>
            <a:t>Sole purpose: illustration for teaching or scientific research with attribution</a:t>
          </a:r>
          <a:endParaRPr lang="en-MK" dirty="0">
            <a:solidFill>
              <a:schemeClr val="tx1"/>
            </a:solidFill>
          </a:endParaRPr>
        </a:p>
      </dgm:t>
    </dgm:pt>
    <dgm:pt modelId="{094C2B7D-218F-9F40-B91D-98168C110C76}" type="parTrans" cxnId="{E1310D93-E2C3-994A-A3EE-B761BA16BAED}">
      <dgm:prSet/>
      <dgm:spPr/>
      <dgm:t>
        <a:bodyPr/>
        <a:lstStyle/>
        <a:p>
          <a:endParaRPr lang="en-GB">
            <a:solidFill>
              <a:schemeClr val="tx1"/>
            </a:solidFill>
          </a:endParaRPr>
        </a:p>
      </dgm:t>
    </dgm:pt>
    <dgm:pt modelId="{4FE70672-0860-4E43-8CB6-DB69208D86A1}" type="sibTrans" cxnId="{E1310D93-E2C3-994A-A3EE-B761BA16BAED}">
      <dgm:prSet/>
      <dgm:spPr/>
      <dgm:t>
        <a:bodyPr/>
        <a:lstStyle/>
        <a:p>
          <a:endParaRPr lang="en-GB">
            <a:solidFill>
              <a:schemeClr val="tx1"/>
            </a:solidFill>
          </a:endParaRPr>
        </a:p>
      </dgm:t>
    </dgm:pt>
    <dgm:pt modelId="{A427D40A-BC34-BA42-AADC-4B86301050B7}">
      <dgm:prSet/>
      <dgm:spPr/>
      <dgm:t>
        <a:bodyPr/>
        <a:lstStyle/>
        <a:p>
          <a:r>
            <a:rPr lang="en-GB" dirty="0">
              <a:solidFill>
                <a:schemeClr val="tx1"/>
              </a:solidFill>
            </a:rPr>
            <a:t>Varies across countries</a:t>
          </a:r>
          <a:endParaRPr lang="en-MK" dirty="0">
            <a:solidFill>
              <a:schemeClr val="tx1"/>
            </a:solidFill>
          </a:endParaRPr>
        </a:p>
      </dgm:t>
    </dgm:pt>
    <dgm:pt modelId="{55994A44-C9A3-5543-A3B0-DC0E6E2F55F3}" type="parTrans" cxnId="{7FD421D5-B399-5047-BC86-F97293148220}">
      <dgm:prSet/>
      <dgm:spPr/>
      <dgm:t>
        <a:bodyPr/>
        <a:lstStyle/>
        <a:p>
          <a:endParaRPr lang="en-GB">
            <a:solidFill>
              <a:schemeClr val="tx1"/>
            </a:solidFill>
          </a:endParaRPr>
        </a:p>
      </dgm:t>
    </dgm:pt>
    <dgm:pt modelId="{3DE394F7-D4A6-EB48-847A-9769B9629654}" type="sibTrans" cxnId="{7FD421D5-B399-5047-BC86-F97293148220}">
      <dgm:prSet/>
      <dgm:spPr/>
      <dgm:t>
        <a:bodyPr/>
        <a:lstStyle/>
        <a:p>
          <a:endParaRPr lang="en-GB">
            <a:solidFill>
              <a:schemeClr val="tx1"/>
            </a:solidFill>
          </a:endParaRPr>
        </a:p>
      </dgm:t>
    </dgm:pt>
    <dgm:pt modelId="{E5083182-56DF-F743-B1D5-451C4BBC697D}" type="pres">
      <dgm:prSet presAssocID="{CD4DCE0A-A2E7-0F4D-B2B1-B1924BDBDC68}" presName="linear" presStyleCnt="0">
        <dgm:presLayoutVars>
          <dgm:animLvl val="lvl"/>
          <dgm:resizeHandles val="exact"/>
        </dgm:presLayoutVars>
      </dgm:prSet>
      <dgm:spPr/>
    </dgm:pt>
    <dgm:pt modelId="{8451BEE2-45DF-6A4A-9619-FB73C63B3D79}" type="pres">
      <dgm:prSet presAssocID="{4E88C394-AEA7-8744-91FD-495EB4AA9DF6}" presName="parentText" presStyleLbl="node1" presStyleIdx="0" presStyleCnt="3">
        <dgm:presLayoutVars>
          <dgm:chMax val="0"/>
          <dgm:bulletEnabled val="1"/>
        </dgm:presLayoutVars>
      </dgm:prSet>
      <dgm:spPr/>
    </dgm:pt>
    <dgm:pt modelId="{5E86C157-123C-184F-9823-E237BE6B7EC4}" type="pres">
      <dgm:prSet presAssocID="{48777E50-F1C9-134A-9FBF-1FF336D30F0C}" presName="spacer" presStyleCnt="0"/>
      <dgm:spPr/>
    </dgm:pt>
    <dgm:pt modelId="{5B16AADC-908F-B74D-A6B8-FA3BD7285FF8}" type="pres">
      <dgm:prSet presAssocID="{D38A81CF-ADFE-7B42-8065-4BC1557FD940}" presName="parentText" presStyleLbl="node1" presStyleIdx="1" presStyleCnt="3">
        <dgm:presLayoutVars>
          <dgm:chMax val="0"/>
          <dgm:bulletEnabled val="1"/>
        </dgm:presLayoutVars>
      </dgm:prSet>
      <dgm:spPr/>
    </dgm:pt>
    <dgm:pt modelId="{92FE5032-53F8-6F4C-BA7B-E08E378F920D}" type="pres">
      <dgm:prSet presAssocID="{432044CC-5DA0-E94B-B847-60F83C5C9368}" presName="spacer" presStyleCnt="0"/>
      <dgm:spPr/>
    </dgm:pt>
    <dgm:pt modelId="{2ED9BC6F-4716-5640-B476-3F013FCAAB1C}" type="pres">
      <dgm:prSet presAssocID="{DABD72C0-8DBD-BA4C-87B4-E9797E9BEB1B}" presName="parentText" presStyleLbl="node1" presStyleIdx="2" presStyleCnt="3">
        <dgm:presLayoutVars>
          <dgm:chMax val="0"/>
          <dgm:bulletEnabled val="1"/>
        </dgm:presLayoutVars>
      </dgm:prSet>
      <dgm:spPr/>
    </dgm:pt>
    <dgm:pt modelId="{D3E77D25-69D1-7244-8CF0-7C4E2B6B0631}" type="pres">
      <dgm:prSet presAssocID="{DABD72C0-8DBD-BA4C-87B4-E9797E9BEB1B}" presName="childText" presStyleLbl="revTx" presStyleIdx="0" presStyleCnt="1">
        <dgm:presLayoutVars>
          <dgm:bulletEnabled val="1"/>
        </dgm:presLayoutVars>
      </dgm:prSet>
      <dgm:spPr/>
    </dgm:pt>
  </dgm:ptLst>
  <dgm:cxnLst>
    <dgm:cxn modelId="{AF7D8011-AEE0-B945-AD50-7D72278EADCD}" type="presOf" srcId="{4E88C394-AEA7-8744-91FD-495EB4AA9DF6}" destId="{8451BEE2-45DF-6A4A-9619-FB73C63B3D79}" srcOrd="0" destOrd="0" presId="urn:microsoft.com/office/officeart/2005/8/layout/vList2"/>
    <dgm:cxn modelId="{46D26B1B-AC83-F848-8F6B-A56EB47AB2C4}" type="presOf" srcId="{DABD72C0-8DBD-BA4C-87B4-E9797E9BEB1B}" destId="{2ED9BC6F-4716-5640-B476-3F013FCAAB1C}" srcOrd="0" destOrd="0" presId="urn:microsoft.com/office/officeart/2005/8/layout/vList2"/>
    <dgm:cxn modelId="{075F2C3D-A42C-3F43-BED7-7076B9AC0071}" srcId="{CD4DCE0A-A2E7-0F4D-B2B1-B1924BDBDC68}" destId="{DABD72C0-8DBD-BA4C-87B4-E9797E9BEB1B}" srcOrd="2" destOrd="0" parTransId="{B2AA9FD6-1166-0C47-8FEC-106638799D07}" sibTransId="{3F275B7D-1D11-D34A-A6B0-C34248EA8EC3}"/>
    <dgm:cxn modelId="{F77EFB45-7BDD-0B4A-9AE3-B86DFD2ACE32}" type="presOf" srcId="{A004C69A-8DC3-BB4E-9E25-C6AB589CD074}" destId="{D3E77D25-69D1-7244-8CF0-7C4E2B6B0631}" srcOrd="0" destOrd="0" presId="urn:microsoft.com/office/officeart/2005/8/layout/vList2"/>
    <dgm:cxn modelId="{D7C34A5C-1085-5342-83E4-92AAE753F7DD}" type="presOf" srcId="{A427D40A-BC34-BA42-AADC-4B86301050B7}" destId="{D3E77D25-69D1-7244-8CF0-7C4E2B6B0631}" srcOrd="0" destOrd="1" presId="urn:microsoft.com/office/officeart/2005/8/layout/vList2"/>
    <dgm:cxn modelId="{5C155E64-F04A-FE47-BCDD-4884B473BA2F}" type="presOf" srcId="{CD4DCE0A-A2E7-0F4D-B2B1-B1924BDBDC68}" destId="{E5083182-56DF-F743-B1D5-451C4BBC697D}" srcOrd="0" destOrd="0" presId="urn:microsoft.com/office/officeart/2005/8/layout/vList2"/>
    <dgm:cxn modelId="{E1310D93-E2C3-994A-A3EE-B761BA16BAED}" srcId="{DABD72C0-8DBD-BA4C-87B4-E9797E9BEB1B}" destId="{A004C69A-8DC3-BB4E-9E25-C6AB589CD074}" srcOrd="0" destOrd="0" parTransId="{094C2B7D-218F-9F40-B91D-98168C110C76}" sibTransId="{4FE70672-0860-4E43-8CB6-DB69208D86A1}"/>
    <dgm:cxn modelId="{ED7F0895-4CBD-1041-B753-425BA4F42683}" type="presOf" srcId="{D38A81CF-ADFE-7B42-8065-4BC1557FD940}" destId="{5B16AADC-908F-B74D-A6B8-FA3BD7285FF8}" srcOrd="0" destOrd="0" presId="urn:microsoft.com/office/officeart/2005/8/layout/vList2"/>
    <dgm:cxn modelId="{011C80C0-D727-F34E-BED1-8A74E1C76A59}" srcId="{CD4DCE0A-A2E7-0F4D-B2B1-B1924BDBDC68}" destId="{4E88C394-AEA7-8744-91FD-495EB4AA9DF6}" srcOrd="0" destOrd="0" parTransId="{DE533D69-EB34-2B4E-A77B-E1E340C4FC6E}" sibTransId="{48777E50-F1C9-134A-9FBF-1FF336D30F0C}"/>
    <dgm:cxn modelId="{7FD421D5-B399-5047-BC86-F97293148220}" srcId="{DABD72C0-8DBD-BA4C-87B4-E9797E9BEB1B}" destId="{A427D40A-BC34-BA42-AADC-4B86301050B7}" srcOrd="1" destOrd="0" parTransId="{55994A44-C9A3-5543-A3B0-DC0E6E2F55F3}" sibTransId="{3DE394F7-D4A6-EB48-847A-9769B9629654}"/>
    <dgm:cxn modelId="{DCCAD1E5-4779-844C-B625-DFF7F9306536}" srcId="{CD4DCE0A-A2E7-0F4D-B2B1-B1924BDBDC68}" destId="{D38A81CF-ADFE-7B42-8065-4BC1557FD940}" srcOrd="1" destOrd="0" parTransId="{3805B3C4-0C00-7B45-8975-8D0C5396D362}" sibTransId="{432044CC-5DA0-E94B-B847-60F83C5C9368}"/>
    <dgm:cxn modelId="{1B1BFA2D-D6D2-CD43-82C5-FDCF0A1231DD}" type="presParOf" srcId="{E5083182-56DF-F743-B1D5-451C4BBC697D}" destId="{8451BEE2-45DF-6A4A-9619-FB73C63B3D79}" srcOrd="0" destOrd="0" presId="urn:microsoft.com/office/officeart/2005/8/layout/vList2"/>
    <dgm:cxn modelId="{E7E6ADE3-05CF-E94C-B960-799DEA199818}" type="presParOf" srcId="{E5083182-56DF-F743-B1D5-451C4BBC697D}" destId="{5E86C157-123C-184F-9823-E237BE6B7EC4}" srcOrd="1" destOrd="0" presId="urn:microsoft.com/office/officeart/2005/8/layout/vList2"/>
    <dgm:cxn modelId="{2E79342A-AF91-404A-9367-1E7998405AA5}" type="presParOf" srcId="{E5083182-56DF-F743-B1D5-451C4BBC697D}" destId="{5B16AADC-908F-B74D-A6B8-FA3BD7285FF8}" srcOrd="2" destOrd="0" presId="urn:microsoft.com/office/officeart/2005/8/layout/vList2"/>
    <dgm:cxn modelId="{9AB5ECE2-532D-5C4B-8B33-F09F27482CCB}" type="presParOf" srcId="{E5083182-56DF-F743-B1D5-451C4BBC697D}" destId="{92FE5032-53F8-6F4C-BA7B-E08E378F920D}" srcOrd="3" destOrd="0" presId="urn:microsoft.com/office/officeart/2005/8/layout/vList2"/>
    <dgm:cxn modelId="{62039AB3-3B7C-6D4B-A148-1221114A16E8}" type="presParOf" srcId="{E5083182-56DF-F743-B1D5-451C4BBC697D}" destId="{2ED9BC6F-4716-5640-B476-3F013FCAAB1C}" srcOrd="4" destOrd="0" presId="urn:microsoft.com/office/officeart/2005/8/layout/vList2"/>
    <dgm:cxn modelId="{1E5533BE-233D-3F4F-8FE2-B9016415F997}" type="presParOf" srcId="{E5083182-56DF-F743-B1D5-451C4BBC697D}" destId="{D3E77D25-69D1-7244-8CF0-7C4E2B6B063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7790"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305246" y="197811"/>
          <a:ext cx="10152263"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Recognize metadata</a:t>
          </a:r>
          <a:endParaRPr lang="en-MK" sz="2000" kern="1200" dirty="0">
            <a:solidFill>
              <a:schemeClr val="tx1"/>
            </a:solidFill>
          </a:endParaRPr>
        </a:p>
      </dsp:txBody>
      <dsp:txXfrm>
        <a:off x="305246" y="197811"/>
        <a:ext cx="10152263" cy="395449"/>
      </dsp:txXfrm>
    </dsp:sp>
    <dsp:sp modelId="{125E5E97-C7C6-CF4F-8EC0-07E9CA22C125}">
      <dsp:nvSpPr>
        <dsp:cNvPr id="0" name=""/>
        <dsp:cNvSpPr/>
      </dsp:nvSpPr>
      <dsp:spPr>
        <a:xfrm>
          <a:off x="58090" y="148380"/>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663361" y="791334"/>
          <a:ext cx="9794148"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Identify Permanent Identifiers (PIDs)</a:t>
          </a:r>
        </a:p>
      </dsp:txBody>
      <dsp:txXfrm>
        <a:off x="663361" y="791334"/>
        <a:ext cx="9794148" cy="395449"/>
      </dsp:txXfrm>
    </dsp:sp>
    <dsp:sp modelId="{5EFFC3B3-D660-A448-8779-2CAE64D9F082}">
      <dsp:nvSpPr>
        <dsp:cNvPr id="0" name=""/>
        <dsp:cNvSpPr/>
      </dsp:nvSpPr>
      <dsp:spPr>
        <a:xfrm>
          <a:off x="416205" y="741903"/>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859606" y="1384421"/>
          <a:ext cx="9597902" cy="39544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Compare licenses</a:t>
          </a:r>
          <a:endParaRPr lang="en-GB" sz="2000" b="0" kern="1200" dirty="0">
            <a:solidFill>
              <a:schemeClr val="tx1"/>
            </a:solidFill>
          </a:endParaRPr>
        </a:p>
      </dsp:txBody>
      <dsp:txXfrm>
        <a:off x="859606" y="1384421"/>
        <a:ext cx="9597902" cy="395449"/>
      </dsp:txXfrm>
    </dsp:sp>
    <dsp:sp modelId="{1A53D0BC-8359-9E4A-937D-37439310AAAB}">
      <dsp:nvSpPr>
        <dsp:cNvPr id="0" name=""/>
        <dsp:cNvSpPr/>
      </dsp:nvSpPr>
      <dsp:spPr>
        <a:xfrm>
          <a:off x="612450" y="1334990"/>
          <a:ext cx="494311" cy="494311"/>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23E1CDD-7448-BA4F-B65C-382B2E06858D}">
      <dsp:nvSpPr>
        <dsp:cNvPr id="0" name=""/>
        <dsp:cNvSpPr/>
      </dsp:nvSpPr>
      <dsp:spPr>
        <a:xfrm>
          <a:off x="922266" y="1977944"/>
          <a:ext cx="9535243" cy="39544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Write attribution</a:t>
          </a:r>
        </a:p>
      </dsp:txBody>
      <dsp:txXfrm>
        <a:off x="922266" y="1977944"/>
        <a:ext cx="9535243" cy="395449"/>
      </dsp:txXfrm>
    </dsp:sp>
    <dsp:sp modelId="{A14003AF-52A9-4245-AF6A-481A64EAC3C4}">
      <dsp:nvSpPr>
        <dsp:cNvPr id="0" name=""/>
        <dsp:cNvSpPr/>
      </dsp:nvSpPr>
      <dsp:spPr>
        <a:xfrm>
          <a:off x="675110" y="1928513"/>
          <a:ext cx="494311" cy="4943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B7E564-E102-454A-98B7-77FD0C99D93B}">
      <dsp:nvSpPr>
        <dsp:cNvPr id="0" name=""/>
        <dsp:cNvSpPr/>
      </dsp:nvSpPr>
      <dsp:spPr>
        <a:xfrm>
          <a:off x="859606" y="2571466"/>
          <a:ext cx="9597902" cy="39544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Categorize learning repositories</a:t>
          </a:r>
        </a:p>
      </dsp:txBody>
      <dsp:txXfrm>
        <a:off x="859606" y="2571466"/>
        <a:ext cx="9597902" cy="395449"/>
      </dsp:txXfrm>
    </dsp:sp>
    <dsp:sp modelId="{3014D8AE-DCDD-914A-8A2A-81867A6F5798}">
      <dsp:nvSpPr>
        <dsp:cNvPr id="0" name=""/>
        <dsp:cNvSpPr/>
      </dsp:nvSpPr>
      <dsp:spPr>
        <a:xfrm>
          <a:off x="612450" y="2522035"/>
          <a:ext cx="494311" cy="494311"/>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235D11-D58F-2F42-9369-0E902A4E62D9}">
      <dsp:nvSpPr>
        <dsp:cNvPr id="0" name=""/>
        <dsp:cNvSpPr/>
      </dsp:nvSpPr>
      <dsp:spPr>
        <a:xfrm>
          <a:off x="663361" y="3164554"/>
          <a:ext cx="9794148"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Interpret the instructional design process</a:t>
          </a:r>
          <a:endParaRPr lang="en-GB" sz="2000" b="0" kern="1200" dirty="0">
            <a:solidFill>
              <a:schemeClr val="tx1"/>
            </a:solidFill>
          </a:endParaRPr>
        </a:p>
      </dsp:txBody>
      <dsp:txXfrm>
        <a:off x="663361" y="3164554"/>
        <a:ext cx="9794148" cy="395449"/>
      </dsp:txXfrm>
    </dsp:sp>
    <dsp:sp modelId="{BDAEBAAC-DBEB-A744-BCDE-FED68782BE2D}">
      <dsp:nvSpPr>
        <dsp:cNvPr id="0" name=""/>
        <dsp:cNvSpPr/>
      </dsp:nvSpPr>
      <dsp:spPr>
        <a:xfrm>
          <a:off x="416205" y="3115122"/>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7AA284-FB65-244D-B19C-A57BAAD27676}">
      <dsp:nvSpPr>
        <dsp:cNvPr id="0" name=""/>
        <dsp:cNvSpPr/>
      </dsp:nvSpPr>
      <dsp:spPr>
        <a:xfrm>
          <a:off x="305246" y="3758076"/>
          <a:ext cx="10152263"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Prepare learning objectives</a:t>
          </a:r>
        </a:p>
      </dsp:txBody>
      <dsp:txXfrm>
        <a:off x="305246" y="3758076"/>
        <a:ext cx="10152263" cy="395449"/>
      </dsp:txXfrm>
    </dsp:sp>
    <dsp:sp modelId="{0B5135F7-F38C-E94C-91B3-AAB96BA85BC7}">
      <dsp:nvSpPr>
        <dsp:cNvPr id="0" name=""/>
        <dsp:cNvSpPr/>
      </dsp:nvSpPr>
      <dsp:spPr>
        <a:xfrm>
          <a:off x="58090" y="3708645"/>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Write attribution for the following learning resources that you have decided to incorporate in your learning materials:</a:t>
          </a:r>
          <a:endParaRPr lang="en-MK" sz="18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image from </a:t>
          </a:r>
          <a:r>
            <a:rPr lang="en-GB" sz="1400" b="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TRIPLE TRAINING on Open Research Europe slides from </a:t>
          </a:r>
          <a:r>
            <a:rPr lang="en-GB" sz="1400" b="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slide 3 from Why open science? presentation by Sarah Jones </a:t>
          </a:r>
          <a:r>
            <a:rPr lang="en-GB" sz="1400" b="0" u="sng"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sz="1400" b="0" u="sng"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Lesson 1: The What from </a:t>
          </a:r>
          <a:r>
            <a:rPr lang="en-GB" sz="1400" b="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sz="1400" b="0" kern="1200" dirty="0">
              <a:solidFill>
                <a:schemeClr val="tx1"/>
              </a:solidFill>
            </a:rPr>
            <a:t> </a:t>
          </a:r>
          <a:endParaRPr lang="en-MK" sz="1400" kern="1200" dirty="0">
            <a:solidFill>
              <a:schemeClr val="tx1"/>
            </a:solidFill>
          </a:endParaRPr>
        </a:p>
      </dsp:txBody>
      <dsp:txXfrm>
        <a:off x="1283" y="673807"/>
        <a:ext cx="5006206" cy="3003723"/>
      </dsp:txXfrm>
    </dsp:sp>
    <dsp:sp modelId="{8FDC0DB2-8F60-F64B-96F3-CBB0A1D20947}">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Are you able to find all TASL elements for each example?</a:t>
          </a:r>
        </a:p>
        <a:p>
          <a:pPr marL="0" lvl="0" indent="0" algn="ctr" defTabSz="800100">
            <a:lnSpc>
              <a:spcPct val="90000"/>
            </a:lnSpc>
            <a:spcBef>
              <a:spcPct val="0"/>
            </a:spcBef>
            <a:spcAft>
              <a:spcPct val="35000"/>
            </a:spcAft>
            <a:buNone/>
          </a:pPr>
          <a:endParaRPr lang="en-GB" sz="1800" b="0" kern="1200" dirty="0">
            <a:solidFill>
              <a:schemeClr val="tx1"/>
            </a:solidFill>
          </a:endParaRPr>
        </a:p>
        <a:p>
          <a:pPr marL="0" lvl="0" indent="0" algn="ctr" defTabSz="800100">
            <a:lnSpc>
              <a:spcPct val="90000"/>
            </a:lnSpc>
            <a:spcBef>
              <a:spcPct val="0"/>
            </a:spcBef>
            <a:spcAft>
              <a:spcPct val="35000"/>
            </a:spcAft>
            <a:buNone/>
          </a:pPr>
          <a:r>
            <a:rPr lang="en-GB" sz="1800" b="0" kern="1200" dirty="0">
              <a:solidFill>
                <a:schemeClr val="tx1"/>
              </a:solidFill>
            </a:rPr>
            <a:t>What are the pitfalls of not using attribution?</a:t>
          </a:r>
          <a:endParaRPr lang="en-MK" sz="1800" kern="1200" dirty="0">
            <a:solidFill>
              <a:schemeClr val="tx1"/>
            </a:solidFill>
          </a:endParaRP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690F0-FF67-C24F-A4E7-645A9E3A09E1}">
      <dsp:nvSpPr>
        <dsp:cNvPr id="0" name=""/>
        <dsp:cNvSpPr/>
      </dsp:nvSpPr>
      <dsp:spPr>
        <a:xfrm>
          <a:off x="0" y="41036"/>
          <a:ext cx="8128000" cy="5276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Purpose</a:t>
          </a:r>
          <a:r>
            <a:rPr lang="en-GB" sz="2200" kern="1200" dirty="0">
              <a:solidFill>
                <a:schemeClr val="tx1"/>
              </a:solidFill>
            </a:rPr>
            <a:t> of learning material</a:t>
          </a:r>
        </a:p>
      </dsp:txBody>
      <dsp:txXfrm>
        <a:off x="25759" y="66795"/>
        <a:ext cx="8076482" cy="476152"/>
      </dsp:txXfrm>
    </dsp:sp>
    <dsp:sp modelId="{77F095B4-2FD4-C64C-937B-9E4CB877C16D}">
      <dsp:nvSpPr>
        <dsp:cNvPr id="0" name=""/>
        <dsp:cNvSpPr/>
      </dsp:nvSpPr>
      <dsp:spPr>
        <a:xfrm>
          <a:off x="0" y="568706"/>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when and how the learning materials can be used and for what purposes</a:t>
          </a:r>
        </a:p>
      </dsp:txBody>
      <dsp:txXfrm>
        <a:off x="0" y="568706"/>
        <a:ext cx="8128000" cy="364320"/>
      </dsp:txXfrm>
    </dsp:sp>
    <dsp:sp modelId="{89DD9428-AEED-A042-ACD5-14E43EC8A485}">
      <dsp:nvSpPr>
        <dsp:cNvPr id="0" name=""/>
        <dsp:cNvSpPr/>
      </dsp:nvSpPr>
      <dsp:spPr>
        <a:xfrm>
          <a:off x="0" y="933026"/>
          <a:ext cx="8128000" cy="52767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Target Audience</a:t>
          </a:r>
          <a:endParaRPr lang="en-GB" sz="2200" kern="1200" dirty="0">
            <a:solidFill>
              <a:schemeClr val="tx1"/>
            </a:solidFill>
          </a:endParaRPr>
        </a:p>
      </dsp:txBody>
      <dsp:txXfrm>
        <a:off x="25759" y="958785"/>
        <a:ext cx="8076482" cy="476152"/>
      </dsp:txXfrm>
    </dsp:sp>
    <dsp:sp modelId="{C3C99F63-62EC-764A-A0C7-DD648AE5EDFD}">
      <dsp:nvSpPr>
        <dsp:cNvPr id="0" name=""/>
        <dsp:cNvSpPr/>
      </dsp:nvSpPr>
      <dsp:spPr>
        <a:xfrm>
          <a:off x="0" y="1460696"/>
          <a:ext cx="8128000" cy="592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the primary audience for the learning materials </a:t>
          </a:r>
        </a:p>
        <a:p>
          <a:pPr marL="171450" lvl="1" indent="-171450" algn="l" defTabSz="755650">
            <a:lnSpc>
              <a:spcPct val="90000"/>
            </a:lnSpc>
            <a:spcBef>
              <a:spcPct val="0"/>
            </a:spcBef>
            <a:spcAft>
              <a:spcPct val="20000"/>
            </a:spcAft>
            <a:buChar char="•"/>
          </a:pPr>
          <a:r>
            <a:rPr lang="en-GB" sz="1700" kern="1200" dirty="0">
              <a:solidFill>
                <a:schemeClr val="tx1"/>
              </a:solidFill>
            </a:rPr>
            <a:t>is there anything specific that needs to be taken into account, such as cultural context</a:t>
          </a:r>
        </a:p>
      </dsp:txBody>
      <dsp:txXfrm>
        <a:off x="0" y="1460696"/>
        <a:ext cx="8128000" cy="592020"/>
      </dsp:txXfrm>
    </dsp:sp>
    <dsp:sp modelId="{9B0100C2-0F78-6443-BB2B-399019370036}">
      <dsp:nvSpPr>
        <dsp:cNvPr id="0" name=""/>
        <dsp:cNvSpPr/>
      </dsp:nvSpPr>
      <dsp:spPr>
        <a:xfrm>
          <a:off x="0" y="2052716"/>
          <a:ext cx="8128000" cy="52767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Prerequisites</a:t>
          </a:r>
          <a:endParaRPr lang="en-GB" sz="2200" kern="1200" dirty="0">
            <a:solidFill>
              <a:schemeClr val="tx1"/>
            </a:solidFill>
          </a:endParaRPr>
        </a:p>
      </dsp:txBody>
      <dsp:txXfrm>
        <a:off x="25759" y="2078475"/>
        <a:ext cx="8076482" cy="476152"/>
      </dsp:txXfrm>
    </dsp:sp>
    <dsp:sp modelId="{91590AB1-0E1B-6546-A48B-F23A8BDDA411}">
      <dsp:nvSpPr>
        <dsp:cNvPr id="0" name=""/>
        <dsp:cNvSpPr/>
      </dsp:nvSpPr>
      <dsp:spPr>
        <a:xfrm>
          <a:off x="0" y="2580386"/>
          <a:ext cx="8128000"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does the target audience need to know or understand before starting the learning process</a:t>
          </a:r>
        </a:p>
        <a:p>
          <a:pPr marL="171450" lvl="1" indent="-171450" algn="l" defTabSz="755650">
            <a:lnSpc>
              <a:spcPct val="90000"/>
            </a:lnSpc>
            <a:spcBef>
              <a:spcPct val="0"/>
            </a:spcBef>
            <a:spcAft>
              <a:spcPct val="20000"/>
            </a:spcAft>
            <a:buChar char="•"/>
          </a:pPr>
          <a:r>
            <a:rPr lang="en-GB" sz="1700" kern="1200" dirty="0">
              <a:solidFill>
                <a:schemeClr val="tx1"/>
              </a:solidFill>
            </a:rPr>
            <a:t>use names and links to other learning materials if possible</a:t>
          </a:r>
        </a:p>
      </dsp:txBody>
      <dsp:txXfrm>
        <a:off x="0" y="2580386"/>
        <a:ext cx="8128000" cy="842490"/>
      </dsp:txXfrm>
    </dsp:sp>
    <dsp:sp modelId="{BEAFC0F2-DC52-BD4D-B4ED-F1CF0A039A9C}">
      <dsp:nvSpPr>
        <dsp:cNvPr id="0" name=""/>
        <dsp:cNvSpPr/>
      </dsp:nvSpPr>
      <dsp:spPr>
        <a:xfrm>
          <a:off x="0" y="3422876"/>
          <a:ext cx="8128000" cy="5276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bg1"/>
              </a:solidFill>
            </a:rPr>
            <a:t>Overall Scope of the learning materials</a:t>
          </a:r>
          <a:endParaRPr lang="en-GB" sz="2200" kern="1200" dirty="0">
            <a:solidFill>
              <a:schemeClr val="bg1"/>
            </a:solidFill>
          </a:endParaRPr>
        </a:p>
      </dsp:txBody>
      <dsp:txXfrm>
        <a:off x="25759" y="3448635"/>
        <a:ext cx="8076482" cy="476152"/>
      </dsp:txXfrm>
    </dsp:sp>
    <dsp:sp modelId="{8DF5BAE8-1699-A74D-BAB2-C5AF8F751700}">
      <dsp:nvSpPr>
        <dsp:cNvPr id="0" name=""/>
        <dsp:cNvSpPr/>
      </dsp:nvSpPr>
      <dsp:spPr>
        <a:xfrm>
          <a:off x="0" y="3950546"/>
          <a:ext cx="8128000" cy="535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is it going to be a single learning object or an aggregation of some sort such as a course</a:t>
          </a:r>
        </a:p>
      </dsp:txBody>
      <dsp:txXfrm>
        <a:off x="0" y="3950546"/>
        <a:ext cx="8128000" cy="535095"/>
      </dsp:txXfrm>
    </dsp:sp>
    <dsp:sp modelId="{87BFAB97-7BF1-E349-8773-010778B163C6}">
      <dsp:nvSpPr>
        <dsp:cNvPr id="0" name=""/>
        <dsp:cNvSpPr/>
      </dsp:nvSpPr>
      <dsp:spPr>
        <a:xfrm>
          <a:off x="0" y="4485641"/>
          <a:ext cx="8128000" cy="52767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Learning Objectives</a:t>
          </a:r>
          <a:endParaRPr lang="en-GB" sz="2200" kern="1200" dirty="0">
            <a:solidFill>
              <a:schemeClr val="tx1"/>
            </a:solidFill>
          </a:endParaRPr>
        </a:p>
      </dsp:txBody>
      <dsp:txXfrm>
        <a:off x="25759" y="4511400"/>
        <a:ext cx="8076482" cy="476152"/>
      </dsp:txXfrm>
    </dsp:sp>
    <dsp:sp modelId="{9F6A7A0F-96A1-0E47-BE7E-CAF5C6D41CE4}">
      <dsp:nvSpPr>
        <dsp:cNvPr id="0" name=""/>
        <dsp:cNvSpPr/>
      </dsp:nvSpPr>
      <dsp:spPr>
        <a:xfrm>
          <a:off x="0" y="5013311"/>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competencies will be gained after successfully completing the learning process</a:t>
          </a:r>
        </a:p>
      </dsp:txBody>
      <dsp:txXfrm>
        <a:off x="0" y="5013311"/>
        <a:ext cx="8128000" cy="36432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9305C9-0DDA-4943-9C7B-9557BE417B6B}">
      <dsp:nvSpPr>
        <dsp:cNvPr id="0" name=""/>
        <dsp:cNvSpPr/>
      </dsp:nvSpPr>
      <dsp:spPr>
        <a:xfrm>
          <a:off x="0" y="22576"/>
          <a:ext cx="10515600" cy="62361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Learning objectives refer to observable and measurable (SMART)</a:t>
          </a:r>
          <a:endParaRPr lang="en-MK" sz="2600" kern="1200" dirty="0">
            <a:solidFill>
              <a:schemeClr val="tx1"/>
            </a:solidFill>
          </a:endParaRPr>
        </a:p>
      </dsp:txBody>
      <dsp:txXfrm>
        <a:off x="30442" y="53018"/>
        <a:ext cx="10454716" cy="562726"/>
      </dsp:txXfrm>
    </dsp:sp>
    <dsp:sp modelId="{6338D545-9CBA-894C-B435-AE181A353F3D}">
      <dsp:nvSpPr>
        <dsp:cNvPr id="0" name=""/>
        <dsp:cNvSpPr/>
      </dsp:nvSpPr>
      <dsp:spPr>
        <a:xfrm>
          <a:off x="0" y="646186"/>
          <a:ext cx="10515600"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Knowledge</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Skills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Attitudes</a:t>
          </a:r>
          <a:endParaRPr lang="en-MK" sz="2000" kern="1200" dirty="0">
            <a:solidFill>
              <a:schemeClr val="tx1"/>
            </a:solidFill>
          </a:endParaRPr>
        </a:p>
      </dsp:txBody>
      <dsp:txXfrm>
        <a:off x="0" y="646186"/>
        <a:ext cx="10515600" cy="1049490"/>
      </dsp:txXfrm>
    </dsp:sp>
    <dsp:sp modelId="{94B89B23-8F4E-544B-B62E-AD30CDDC427E}">
      <dsp:nvSpPr>
        <dsp:cNvPr id="0" name=""/>
        <dsp:cNvSpPr/>
      </dsp:nvSpPr>
      <dsp:spPr>
        <a:xfrm>
          <a:off x="0" y="1695676"/>
          <a:ext cx="10515600" cy="62361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Focus on results of the learning experiences</a:t>
          </a:r>
          <a:endParaRPr lang="en-MK" sz="2600" kern="1200" dirty="0">
            <a:solidFill>
              <a:schemeClr val="tx1"/>
            </a:solidFill>
          </a:endParaRPr>
        </a:p>
      </dsp:txBody>
      <dsp:txXfrm>
        <a:off x="30442" y="1726118"/>
        <a:ext cx="10454716" cy="562726"/>
      </dsp:txXfrm>
    </dsp:sp>
    <dsp:sp modelId="{ACE5C107-041B-3F48-9A4E-F5C83B0342F2}">
      <dsp:nvSpPr>
        <dsp:cNvPr id="0" name=""/>
        <dsp:cNvSpPr/>
      </dsp:nvSpPr>
      <dsp:spPr>
        <a:xfrm>
          <a:off x="0" y="2319286"/>
          <a:ext cx="10515600" cy="686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reflect the desired end of the learning experience, not the means or the process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answer the question, "Why should a learner take this unit anyway?”</a:t>
          </a:r>
          <a:endParaRPr lang="en-MK" sz="2000" kern="1200" dirty="0">
            <a:solidFill>
              <a:schemeClr val="tx1"/>
            </a:solidFill>
          </a:endParaRPr>
        </a:p>
      </dsp:txBody>
      <dsp:txXfrm>
        <a:off x="0" y="2319286"/>
        <a:ext cx="10515600" cy="686205"/>
      </dsp:txXfrm>
    </dsp:sp>
    <dsp:sp modelId="{5C1269B4-E836-1848-A2AA-D65BAEA29926}">
      <dsp:nvSpPr>
        <dsp:cNvPr id="0" name=""/>
        <dsp:cNvSpPr/>
      </dsp:nvSpPr>
      <dsp:spPr>
        <a:xfrm>
          <a:off x="0" y="3005491"/>
          <a:ext cx="10515600" cy="62361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Anatomy of Learning Objectives</a:t>
          </a:r>
          <a:endParaRPr lang="en-MK" sz="2600" kern="1200">
            <a:solidFill>
              <a:schemeClr val="tx1"/>
            </a:solidFill>
          </a:endParaRPr>
        </a:p>
      </dsp:txBody>
      <dsp:txXfrm>
        <a:off x="30442" y="3035933"/>
        <a:ext cx="10454716" cy="562726"/>
      </dsp:txXfrm>
    </dsp:sp>
    <dsp:sp modelId="{8D1FFF19-A3EC-FE45-8541-7516880D1CA7}">
      <dsp:nvSpPr>
        <dsp:cNvPr id="0" name=""/>
        <dsp:cNvSpPr/>
      </dsp:nvSpPr>
      <dsp:spPr>
        <a:xfrm>
          <a:off x="0" y="3629101"/>
          <a:ext cx="10515600" cy="699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an </a:t>
          </a:r>
          <a:r>
            <a:rPr lang="en-GB" sz="2000" b="1" kern="1200" dirty="0">
              <a:solidFill>
                <a:schemeClr val="tx1"/>
              </a:solidFill>
            </a:rPr>
            <a:t>action</a:t>
          </a:r>
          <a:r>
            <a:rPr lang="en-GB" sz="2000" kern="1200" dirty="0">
              <a:solidFill>
                <a:schemeClr val="tx1"/>
              </a:solidFill>
            </a:rPr>
            <a:t> word that identifies the performance to be demonstrated</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 </a:t>
          </a:r>
          <a:r>
            <a:rPr lang="en-GB" sz="2000" b="1" kern="1200" dirty="0">
              <a:solidFill>
                <a:schemeClr val="tx1"/>
              </a:solidFill>
            </a:rPr>
            <a:t>learning</a:t>
          </a:r>
          <a:r>
            <a:rPr lang="en-GB" sz="2000" kern="1200" dirty="0">
              <a:solidFill>
                <a:schemeClr val="tx1"/>
              </a:solidFill>
            </a:rPr>
            <a:t> statement that specifies what learning will be demonstrated in the performance</a:t>
          </a:r>
          <a:endParaRPr lang="en-MK" sz="2000" kern="1200" dirty="0">
            <a:solidFill>
              <a:schemeClr val="tx1"/>
            </a:solidFill>
          </a:endParaRPr>
        </a:p>
      </dsp:txBody>
      <dsp:txXfrm>
        <a:off x="0" y="3629101"/>
        <a:ext cx="10515600" cy="6996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687FE3-848E-CF4A-87EC-BAAAC028B2C6}">
      <dsp:nvSpPr>
        <dsp:cNvPr id="0" name=""/>
        <dsp:cNvSpPr/>
      </dsp:nvSpPr>
      <dsp:spPr>
        <a:xfrm>
          <a:off x="1386847"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You are in stage 1 of creating an Open Science training course for policy makers</a:t>
          </a:r>
        </a:p>
      </dsp:txBody>
      <dsp:txXfrm>
        <a:off x="1386847" y="2630"/>
        <a:ext cx="3686621" cy="2211972"/>
      </dsp:txXfrm>
    </dsp:sp>
    <dsp:sp modelId="{89AD7319-F1C1-0B4C-8814-E6551D75A4F0}">
      <dsp:nvSpPr>
        <dsp:cNvPr id="0" name=""/>
        <dsp:cNvSpPr/>
      </dsp:nvSpPr>
      <dsp:spPr>
        <a:xfrm>
          <a:off x="5442131"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Define the essential elements of your training course:</a:t>
          </a:r>
        </a:p>
        <a:p>
          <a:pPr marL="171450" lvl="1" indent="-171450" algn="l" defTabSz="711200">
            <a:lnSpc>
              <a:spcPct val="90000"/>
            </a:lnSpc>
            <a:spcBef>
              <a:spcPct val="0"/>
            </a:spcBef>
            <a:spcAft>
              <a:spcPct val="15000"/>
            </a:spcAft>
            <a:buChar char="•"/>
          </a:pPr>
          <a:r>
            <a:rPr lang="en-GB" sz="1600" b="0" kern="1200" dirty="0">
              <a:solidFill>
                <a:schemeClr val="tx1"/>
              </a:solidFill>
            </a:rPr>
            <a:t>purpose</a:t>
          </a:r>
        </a:p>
        <a:p>
          <a:pPr marL="171450" lvl="1" indent="-171450" algn="l" defTabSz="711200">
            <a:lnSpc>
              <a:spcPct val="90000"/>
            </a:lnSpc>
            <a:spcBef>
              <a:spcPct val="0"/>
            </a:spcBef>
            <a:spcAft>
              <a:spcPct val="15000"/>
            </a:spcAft>
            <a:buChar char="•"/>
          </a:pPr>
          <a:r>
            <a:rPr lang="en-GB" sz="1600" b="0" kern="1200" dirty="0">
              <a:solidFill>
                <a:schemeClr val="tx1"/>
              </a:solidFill>
            </a:rPr>
            <a:t>target audience</a:t>
          </a:r>
        </a:p>
        <a:p>
          <a:pPr marL="171450" lvl="1" indent="-171450" algn="l" defTabSz="711200">
            <a:lnSpc>
              <a:spcPct val="90000"/>
            </a:lnSpc>
            <a:spcBef>
              <a:spcPct val="0"/>
            </a:spcBef>
            <a:spcAft>
              <a:spcPct val="15000"/>
            </a:spcAft>
            <a:buChar char="•"/>
          </a:pPr>
          <a:r>
            <a:rPr lang="en-GB" sz="1600" b="0" kern="1200" dirty="0">
              <a:solidFill>
                <a:schemeClr val="tx1"/>
              </a:solidFill>
            </a:rPr>
            <a:t>prerequisites</a:t>
          </a:r>
        </a:p>
        <a:p>
          <a:pPr marL="171450" lvl="1" indent="-171450" algn="l" defTabSz="711200">
            <a:lnSpc>
              <a:spcPct val="90000"/>
            </a:lnSpc>
            <a:spcBef>
              <a:spcPct val="0"/>
            </a:spcBef>
            <a:spcAft>
              <a:spcPct val="15000"/>
            </a:spcAft>
            <a:buChar char="•"/>
          </a:pPr>
          <a:r>
            <a:rPr lang="en-GB" sz="1600" b="0" kern="1200" dirty="0">
              <a:solidFill>
                <a:schemeClr val="tx1"/>
              </a:solidFill>
            </a:rPr>
            <a:t>scope</a:t>
          </a:r>
        </a:p>
        <a:p>
          <a:pPr marL="171450" lvl="1" indent="-171450" algn="l" defTabSz="711200">
            <a:lnSpc>
              <a:spcPct val="90000"/>
            </a:lnSpc>
            <a:spcBef>
              <a:spcPct val="0"/>
            </a:spcBef>
            <a:spcAft>
              <a:spcPct val="15000"/>
            </a:spcAft>
            <a:buChar char="•"/>
          </a:pPr>
          <a:r>
            <a:rPr lang="en-GB" sz="1600" b="0" kern="1200" dirty="0">
              <a:solidFill>
                <a:schemeClr val="tx1"/>
              </a:solidFill>
            </a:rPr>
            <a:t>min 3 learning objectives</a:t>
          </a:r>
        </a:p>
      </dsp:txBody>
      <dsp:txXfrm>
        <a:off x="5442131" y="2630"/>
        <a:ext cx="3686621" cy="2211972"/>
      </dsp:txXfrm>
    </dsp:sp>
    <dsp:sp modelId="{2D1DFFEA-87F5-E547-A5DB-716F5BAF872E}">
      <dsp:nvSpPr>
        <dsp:cNvPr id="0" name=""/>
        <dsp:cNvSpPr/>
      </dsp:nvSpPr>
      <dsp:spPr>
        <a:xfrm>
          <a:off x="3414489" y="2583265"/>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Which of these elements are going to be part of the metadata describing your newly created learning materials?</a:t>
          </a:r>
        </a:p>
      </dsp:txBody>
      <dsp:txXfrm>
        <a:off x="3414489" y="2583265"/>
        <a:ext cx="3686621" cy="221197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022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FAIR learning object</a:t>
          </a:r>
          <a:endParaRPr lang="en-MK" sz="3200" kern="1200" dirty="0">
            <a:solidFill>
              <a:schemeClr val="tx1"/>
            </a:solidFill>
          </a:endParaRPr>
        </a:p>
      </dsp:txBody>
      <dsp:txXfrm>
        <a:off x="37467" y="87695"/>
        <a:ext cx="10440666" cy="692586"/>
      </dsp:txXfrm>
    </dsp:sp>
    <dsp:sp modelId="{75DFB5C3-FC05-DA41-B4D9-C90726514BD4}">
      <dsp:nvSpPr>
        <dsp:cNvPr id="0" name=""/>
        <dsp:cNvSpPr/>
      </dsp:nvSpPr>
      <dsp:spPr>
        <a:xfrm>
          <a:off x="0" y="817749"/>
          <a:ext cx="10515600" cy="2185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Offered to learners and instructors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Described with metadata using the RDA schema</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Uniquely tagged</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Stored in a repo</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CC Licensed</a:t>
          </a:r>
          <a:endParaRPr lang="en-MK" sz="2500" kern="1200" dirty="0">
            <a:solidFill>
              <a:schemeClr val="tx1"/>
            </a:solidFill>
          </a:endParaRPr>
        </a:p>
      </dsp:txBody>
      <dsp:txXfrm>
        <a:off x="0" y="817749"/>
        <a:ext cx="10515600" cy="2185920"/>
      </dsp:txXfrm>
    </dsp:sp>
    <dsp:sp modelId="{9FA6B74C-2AE7-FB47-BE09-94F79A4714B5}">
      <dsp:nvSpPr>
        <dsp:cNvPr id="0" name=""/>
        <dsp:cNvSpPr/>
      </dsp:nvSpPr>
      <dsp:spPr>
        <a:xfrm>
          <a:off x="0" y="300366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Learner-centric learning materials</a:t>
          </a:r>
          <a:endParaRPr lang="en-MK" sz="3200" kern="1200" dirty="0">
            <a:solidFill>
              <a:schemeClr val="tx1"/>
            </a:solidFill>
          </a:endParaRPr>
        </a:p>
      </dsp:txBody>
      <dsp:txXfrm>
        <a:off x="37467" y="3041136"/>
        <a:ext cx="10440666" cy="692586"/>
      </dsp:txXfrm>
    </dsp:sp>
    <dsp:sp modelId="{CA4BAC37-AB15-3C44-ADF1-5D5C468105D3}">
      <dsp:nvSpPr>
        <dsp:cNvPr id="0" name=""/>
        <dsp:cNvSpPr/>
      </dsp:nvSpPr>
      <dsp:spPr>
        <a:xfrm>
          <a:off x="0" y="3771189"/>
          <a:ext cx="10515600" cy="529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Step 1: Focus on the goal and learning objectives</a:t>
          </a:r>
          <a:endParaRPr lang="en-MK" sz="2500" kern="1200" dirty="0">
            <a:solidFill>
              <a:schemeClr val="tx1"/>
            </a:solidFill>
          </a:endParaRPr>
        </a:p>
      </dsp:txBody>
      <dsp:txXfrm>
        <a:off x="0" y="3771189"/>
        <a:ext cx="10515600" cy="52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Storing FAIR data</a:t>
          </a:r>
          <a:endParaRPr lang="en-MK" sz="40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IPR</a:t>
          </a:r>
          <a:endParaRPr lang="en-MK" sz="40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Learning Objectives</a:t>
          </a:r>
          <a:endParaRPr lang="en-MK" sz="40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F1C27-BE90-4D4E-A5BA-82086A1ABB63}">
      <dsp:nvSpPr>
        <dsp:cNvPr id="0" name=""/>
        <dsp:cNvSpPr/>
      </dsp:nvSpPr>
      <dsp:spPr>
        <a:xfrm>
          <a:off x="2587601" y="739727"/>
          <a:ext cx="5340397" cy="2871883"/>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1132C8-E13C-324A-83F0-A7EFAB894416}">
      <dsp:nvSpPr>
        <dsp:cNvPr id="0" name=""/>
        <dsp:cNvSpPr/>
      </dsp:nvSpPr>
      <dsp:spPr>
        <a:xfrm>
          <a:off x="5257800" y="1044321"/>
          <a:ext cx="712" cy="226269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A86241-87B1-1940-AB60-2C1A44B65FC7}">
      <dsp:nvSpPr>
        <dsp:cNvPr id="0" name=""/>
        <dsp:cNvSpPr/>
      </dsp:nvSpPr>
      <dsp:spPr>
        <a:xfrm>
          <a:off x="2765614"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err="1"/>
            <a:t>Zenodo</a:t>
          </a:r>
          <a:r>
            <a:rPr lang="en-GB" sz="3400" kern="1200" dirty="0"/>
            <a:t> (from GitHub)</a:t>
          </a:r>
        </a:p>
      </dsp:txBody>
      <dsp:txXfrm>
        <a:off x="2765614" y="957294"/>
        <a:ext cx="2314172" cy="2436749"/>
      </dsp:txXfrm>
    </dsp:sp>
    <dsp:sp modelId="{834FEE30-C847-2C49-A70E-DED8CCBA321A}">
      <dsp:nvSpPr>
        <dsp:cNvPr id="0" name=""/>
        <dsp:cNvSpPr/>
      </dsp:nvSpPr>
      <dsp:spPr>
        <a:xfrm>
          <a:off x="5435813"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a:t>Skills4EOSC Learning Platform (LMS)</a:t>
          </a:r>
        </a:p>
      </dsp:txBody>
      <dsp:txXfrm>
        <a:off x="5435813" y="957294"/>
        <a:ext cx="2314172" cy="2436749"/>
      </dsp:txXfrm>
    </dsp:sp>
    <dsp:sp modelId="{40BAC280-E9BA-5E47-BF50-BE8FB3BD6908}">
      <dsp:nvSpPr>
        <dsp:cNvPr id="0" name=""/>
        <dsp:cNvSpPr/>
      </dsp:nvSpPr>
      <dsp:spPr>
        <a:xfrm rot="16200000">
          <a:off x="576086" y="1121448"/>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Instructors</a:t>
          </a:r>
        </a:p>
      </dsp:txBody>
      <dsp:txXfrm>
        <a:off x="710606" y="1479241"/>
        <a:ext cx="2863924" cy="443520"/>
      </dsp:txXfrm>
    </dsp:sp>
    <dsp:sp modelId="{570CEC80-AE46-2F4A-8026-03A393DA545B}">
      <dsp:nvSpPr>
        <dsp:cNvPr id="0" name=""/>
        <dsp:cNvSpPr/>
      </dsp:nvSpPr>
      <dsp:spPr>
        <a:xfrm rot="5400000">
          <a:off x="6806549" y="2339823"/>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Learners</a:t>
          </a:r>
        </a:p>
      </dsp:txBody>
      <dsp:txXfrm>
        <a:off x="6941069" y="2428577"/>
        <a:ext cx="2863924" cy="4435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5612E-A457-F744-9028-C9BBBC47CCA4}">
      <dsp:nvSpPr>
        <dsp:cNvPr id="0" name=""/>
        <dsp:cNvSpPr/>
      </dsp:nvSpPr>
      <dsp:spPr>
        <a:xfrm>
          <a:off x="0" y="81616"/>
          <a:ext cx="5181600"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Type of metadata that uniquely tags a digital object </a:t>
          </a:r>
          <a:endParaRPr lang="en-MK" sz="2700" kern="1200" dirty="0">
            <a:solidFill>
              <a:schemeClr val="tx1"/>
            </a:solidFill>
          </a:endParaRPr>
        </a:p>
      </dsp:txBody>
      <dsp:txXfrm>
        <a:off x="52431" y="134047"/>
        <a:ext cx="5076738" cy="969198"/>
      </dsp:txXfrm>
    </dsp:sp>
    <dsp:sp modelId="{0364CE09-E827-5240-ABDA-22E08195A517}">
      <dsp:nvSpPr>
        <dsp:cNvPr id="0" name=""/>
        <dsp:cNvSpPr/>
      </dsp:nvSpPr>
      <dsp:spPr>
        <a:xfrm>
          <a:off x="0" y="1155676"/>
          <a:ext cx="5181600" cy="1313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Leads to landing page with the listed digital object and its metadata </a:t>
          </a:r>
          <a:endParaRPr lang="en-MK" sz="2100" kern="1200" dirty="0">
            <a:solidFill>
              <a:schemeClr val="tx1"/>
            </a:solidFill>
          </a:endParaRPr>
        </a:p>
        <a:p>
          <a:pPr marL="457200" lvl="2" indent="-228600" algn="l" defTabSz="933450">
            <a:lnSpc>
              <a:spcPct val="90000"/>
            </a:lnSpc>
            <a:spcBef>
              <a:spcPct val="0"/>
            </a:spcBef>
            <a:spcAft>
              <a:spcPct val="20000"/>
            </a:spcAft>
            <a:buChar char="•"/>
          </a:pPr>
          <a:r>
            <a:rPr lang="en-GB" sz="2100" kern="1200" dirty="0">
              <a:solidFill>
                <a:schemeClr val="tx1"/>
              </a:solidFill>
            </a:rPr>
            <a:t>Actual access to the digital object from this page may be restricted</a:t>
          </a:r>
          <a:endParaRPr lang="en-MK" sz="2100" kern="1200" dirty="0">
            <a:solidFill>
              <a:schemeClr val="tx1"/>
            </a:solidFill>
          </a:endParaRPr>
        </a:p>
      </dsp:txBody>
      <dsp:txXfrm>
        <a:off x="0" y="1155676"/>
        <a:ext cx="5181600" cy="1313414"/>
      </dsp:txXfrm>
    </dsp:sp>
    <dsp:sp modelId="{3DBABCC8-B46C-F544-B464-1B2D2A0C67B8}">
      <dsp:nvSpPr>
        <dsp:cNvPr id="0" name=""/>
        <dsp:cNvSpPr/>
      </dsp:nvSpPr>
      <dsp:spPr>
        <a:xfrm>
          <a:off x="0" y="2469091"/>
          <a:ext cx="5181600"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Helps distinguish between </a:t>
          </a:r>
          <a:endParaRPr lang="en-MK" sz="2700" kern="1200" dirty="0">
            <a:solidFill>
              <a:schemeClr val="tx1"/>
            </a:solidFill>
          </a:endParaRPr>
        </a:p>
      </dsp:txBody>
      <dsp:txXfrm>
        <a:off x="52431" y="2521522"/>
        <a:ext cx="5076738" cy="969198"/>
      </dsp:txXfrm>
    </dsp:sp>
    <dsp:sp modelId="{03D522AD-AF31-1A46-9403-D49FB0062F19}">
      <dsp:nvSpPr>
        <dsp:cNvPr id="0" name=""/>
        <dsp:cNvSpPr/>
      </dsp:nvSpPr>
      <dsp:spPr>
        <a:xfrm>
          <a:off x="0" y="3543151"/>
          <a:ext cx="5181600"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different materials</a:t>
          </a:r>
          <a:endParaRPr lang="en-MK" sz="2100" kern="1200" dirty="0">
            <a:solidFill>
              <a:schemeClr val="tx1"/>
            </a:solidFill>
          </a:endParaRPr>
        </a:p>
        <a:p>
          <a:pPr marL="228600" lvl="1" indent="-228600" algn="l" defTabSz="933450">
            <a:lnSpc>
              <a:spcPct val="90000"/>
            </a:lnSpc>
            <a:spcBef>
              <a:spcPct val="0"/>
            </a:spcBef>
            <a:spcAft>
              <a:spcPct val="20000"/>
            </a:spcAft>
            <a:buChar char="•"/>
          </a:pPr>
          <a:r>
            <a:rPr lang="en-GB" sz="2100" kern="1200" dirty="0">
              <a:solidFill>
                <a:schemeClr val="tx1"/>
              </a:solidFill>
            </a:rPr>
            <a:t>different versions of the same material</a:t>
          </a:r>
          <a:endParaRPr lang="en-MK" sz="2100" kern="1200" dirty="0">
            <a:solidFill>
              <a:schemeClr val="tx1"/>
            </a:solidFill>
          </a:endParaRPr>
        </a:p>
      </dsp:txBody>
      <dsp:txXfrm>
        <a:off x="0" y="3543151"/>
        <a:ext cx="5181600" cy="7265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071789-49B7-CB40-9CA4-CA94F929F3AC}">
      <dsp:nvSpPr>
        <dsp:cNvPr id="0" name=""/>
        <dsp:cNvSpPr/>
      </dsp:nvSpPr>
      <dsp:spPr>
        <a:xfrm>
          <a:off x="647699" y="1130736"/>
          <a:ext cx="3886199" cy="2089865"/>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5ED33C-BE8A-C544-A2CE-0F2399EC757D}">
      <dsp:nvSpPr>
        <dsp:cNvPr id="0" name=""/>
        <dsp:cNvSpPr/>
      </dsp:nvSpPr>
      <dsp:spPr>
        <a:xfrm>
          <a:off x="2590799" y="1352388"/>
          <a:ext cx="518" cy="164656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83486F-5958-A54C-B65A-E5509F33E6D8}">
      <dsp:nvSpPr>
        <dsp:cNvPr id="0" name=""/>
        <dsp:cNvSpPr/>
      </dsp:nvSpPr>
      <dsp:spPr>
        <a:xfrm>
          <a:off x="7772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DOI</a:t>
          </a:r>
        </a:p>
      </dsp:txBody>
      <dsp:txXfrm>
        <a:off x="777240" y="1289059"/>
        <a:ext cx="1684020" cy="1773219"/>
      </dsp:txXfrm>
    </dsp:sp>
    <dsp:sp modelId="{8B8E41EC-D429-204A-92AA-CB5401A9D650}">
      <dsp:nvSpPr>
        <dsp:cNvPr id="0" name=""/>
        <dsp:cNvSpPr/>
      </dsp:nvSpPr>
      <dsp:spPr>
        <a:xfrm>
          <a:off x="27203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LMS ID</a:t>
          </a:r>
        </a:p>
      </dsp:txBody>
      <dsp:txXfrm>
        <a:off x="2720340" y="1289059"/>
        <a:ext cx="1684020" cy="1773219"/>
      </dsp:txXfrm>
    </dsp:sp>
    <dsp:sp modelId="{88A81619-BC9C-EE4E-A144-85C6DB156B9A}">
      <dsp:nvSpPr>
        <dsp:cNvPr id="0" name=""/>
        <dsp:cNvSpPr/>
      </dsp:nvSpPr>
      <dsp:spPr>
        <a:xfrm rot="16200000">
          <a:off x="-816076" y="1408514"/>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Instructors</a:t>
          </a:r>
        </a:p>
      </dsp:txBody>
      <dsp:txXfrm>
        <a:off x="-718187" y="1668879"/>
        <a:ext cx="2084074" cy="322749"/>
      </dsp:txXfrm>
    </dsp:sp>
    <dsp:sp modelId="{229E5202-A7CB-9347-840F-4EFD3B90E56E}">
      <dsp:nvSpPr>
        <dsp:cNvPr id="0" name=""/>
        <dsp:cNvSpPr/>
      </dsp:nvSpPr>
      <dsp:spPr>
        <a:xfrm rot="5400000">
          <a:off x="3717823" y="2295123"/>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Learners</a:t>
          </a:r>
        </a:p>
      </dsp:txBody>
      <dsp:txXfrm>
        <a:off x="3815713" y="2359709"/>
        <a:ext cx="2084074" cy="32274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A15C9-EC6E-4540-AF13-A5C84A5A1FFF}">
      <dsp:nvSpPr>
        <dsp:cNvPr id="0" name=""/>
        <dsp:cNvSpPr/>
      </dsp:nvSpPr>
      <dsp:spPr>
        <a:xfrm>
          <a:off x="0" y="0"/>
          <a:ext cx="10515600" cy="135979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Protects the interests of the creators and owners by providing them with rights over their creation</a:t>
          </a:r>
          <a:endParaRPr lang="en-MK" sz="2100" kern="1200" dirty="0">
            <a:solidFill>
              <a:schemeClr val="tx1"/>
            </a:solidFill>
          </a:endParaRPr>
        </a:p>
      </dsp:txBody>
      <dsp:txXfrm>
        <a:off x="2239099" y="0"/>
        <a:ext cx="8276500" cy="1359793"/>
      </dsp:txXfrm>
    </dsp:sp>
    <dsp:sp modelId="{38AF783E-5EC0-144B-ABEA-77DD838799E4}">
      <dsp:nvSpPr>
        <dsp:cNvPr id="0" name=""/>
        <dsp:cNvSpPr/>
      </dsp:nvSpPr>
      <dsp:spPr>
        <a:xfrm>
          <a:off x="135979" y="135979"/>
          <a:ext cx="2103120" cy="1087834"/>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054C97-E4F2-FE46-80C4-A9A3917E3FFC}">
      <dsp:nvSpPr>
        <dsp:cNvPr id="0" name=""/>
        <dsp:cNvSpPr/>
      </dsp:nvSpPr>
      <dsp:spPr>
        <a:xfrm>
          <a:off x="0" y="1495772"/>
          <a:ext cx="10515600" cy="135979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Original work can be protected by copyright law granting the owner exclusive rights to control certain rights such as reproduction</a:t>
          </a:r>
          <a:endParaRPr lang="en-MK" sz="21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copyright is owned jointly by all authors</a:t>
          </a:r>
          <a:endParaRPr lang="en-MK" sz="16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or it may be owned by the employing institution</a:t>
          </a:r>
          <a:endParaRPr lang="en-MK" sz="1600" kern="1200" dirty="0">
            <a:solidFill>
              <a:schemeClr val="tx1"/>
            </a:solidFill>
          </a:endParaRPr>
        </a:p>
      </dsp:txBody>
      <dsp:txXfrm>
        <a:off x="2239099" y="1495772"/>
        <a:ext cx="8276500" cy="1359793"/>
      </dsp:txXfrm>
    </dsp:sp>
    <dsp:sp modelId="{4E80BEA6-CC5C-0E4F-9818-81BB0FB755A9}">
      <dsp:nvSpPr>
        <dsp:cNvPr id="0" name=""/>
        <dsp:cNvSpPr/>
      </dsp:nvSpPr>
      <dsp:spPr>
        <a:xfrm>
          <a:off x="135979" y="1631751"/>
          <a:ext cx="2103120" cy="1087834"/>
        </a:xfrm>
        <a:prstGeom prst="roundRect">
          <a:avLst>
            <a:gd name="adj" fmla="val 1000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73DD77-F03E-7D46-B6DF-E02A31510611}">
      <dsp:nvSpPr>
        <dsp:cNvPr id="0" name=""/>
        <dsp:cNvSpPr/>
      </dsp:nvSpPr>
      <dsp:spPr>
        <a:xfrm>
          <a:off x="0" y="2991544"/>
          <a:ext cx="10515600" cy="135979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kern="1200" dirty="0">
              <a:solidFill>
                <a:schemeClr val="tx1"/>
              </a:solidFill>
            </a:rPr>
            <a:t>Use of copyright-protected work requires permission from the owner</a:t>
          </a:r>
          <a:endParaRPr lang="en-MK" sz="2100" b="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The owner can use a license to transfer this right to other people.</a:t>
          </a:r>
          <a:endParaRPr lang="en-MK" sz="1600" kern="1200" dirty="0">
            <a:solidFill>
              <a:schemeClr val="tx1"/>
            </a:solidFill>
          </a:endParaRPr>
        </a:p>
      </dsp:txBody>
      <dsp:txXfrm>
        <a:off x="2239099" y="2991544"/>
        <a:ext cx="8276500" cy="1359793"/>
      </dsp:txXfrm>
    </dsp:sp>
    <dsp:sp modelId="{8B6C04F0-7CFA-F04A-BA93-588D7483CFD6}">
      <dsp:nvSpPr>
        <dsp:cNvPr id="0" name=""/>
        <dsp:cNvSpPr/>
      </dsp:nvSpPr>
      <dsp:spPr>
        <a:xfrm>
          <a:off x="135979" y="3127524"/>
          <a:ext cx="2103120" cy="108783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Try using the </a:t>
          </a:r>
          <a:r>
            <a:rPr lang="en-GB" sz="3100" kern="1200" dirty="0">
              <a:hlinkClick xmlns:r="http://schemas.openxmlformats.org/officeDocument/2006/relationships" r:id="rId1"/>
            </a:rPr>
            <a:t>CC License Chooser tool</a:t>
          </a:r>
          <a:endParaRPr lang="en-GB" sz="3100" kern="1200" dirty="0"/>
        </a:p>
      </dsp:txBody>
      <dsp:txXfrm>
        <a:off x="1748064" y="2975"/>
        <a:ext cx="3342605" cy="2005563"/>
      </dsp:txXfrm>
    </dsp:sp>
    <dsp:sp modelId="{67C1D5D7-35C9-6047-9E16-7EEF12524456}">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are you going to apply the chosen license to your work?</a:t>
          </a:r>
        </a:p>
      </dsp:txBody>
      <dsp:txXfrm>
        <a:off x="5424930" y="2975"/>
        <a:ext cx="3342605" cy="2005563"/>
      </dsp:txXfrm>
    </dsp:sp>
    <dsp:sp modelId="{155C450F-7BC1-9F4E-BCD3-3042C32675B2}">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restrictive are ND and SA when it comes to reuse?</a:t>
          </a:r>
        </a:p>
      </dsp:txBody>
      <dsp:txXfrm>
        <a:off x="3586497" y="2342799"/>
        <a:ext cx="3342605" cy="20055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1BEE2-45DF-6A4A-9619-FB73C63B3D79}">
      <dsp:nvSpPr>
        <dsp:cNvPr id="0" name=""/>
        <dsp:cNvSpPr/>
      </dsp:nvSpPr>
      <dsp:spPr>
        <a:xfrm>
          <a:off x="0" y="427554"/>
          <a:ext cx="10515600" cy="9149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0" kern="1200" dirty="0"/>
            <a:t>Allows authors to provide the source of any quotations, ideas, and information that they include in their own work based on the copyrighted works of other authors</a:t>
          </a:r>
          <a:r>
            <a:rPr lang="en-GB" sz="2300" kern="1200" dirty="0">
              <a:solidFill>
                <a:schemeClr val="tx1"/>
              </a:solidFill>
            </a:rPr>
            <a:t> </a:t>
          </a:r>
          <a:endParaRPr lang="en-MK" sz="2300" kern="1200" dirty="0">
            <a:solidFill>
              <a:schemeClr val="tx1"/>
            </a:solidFill>
          </a:endParaRPr>
        </a:p>
      </dsp:txBody>
      <dsp:txXfrm>
        <a:off x="44664" y="472218"/>
        <a:ext cx="10426272" cy="825612"/>
      </dsp:txXfrm>
    </dsp:sp>
    <dsp:sp modelId="{5B16AADC-908F-B74D-A6B8-FA3BD7285FF8}">
      <dsp:nvSpPr>
        <dsp:cNvPr id="0" name=""/>
        <dsp:cNvSpPr/>
      </dsp:nvSpPr>
      <dsp:spPr>
        <a:xfrm>
          <a:off x="0" y="1408734"/>
          <a:ext cx="10515600" cy="9149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The amount of information quoted must be very limited</a:t>
          </a:r>
          <a:endParaRPr lang="en-MK" sz="2300" kern="1200" dirty="0">
            <a:solidFill>
              <a:schemeClr val="tx1"/>
            </a:solidFill>
          </a:endParaRPr>
        </a:p>
      </dsp:txBody>
      <dsp:txXfrm>
        <a:off x="44664" y="1453398"/>
        <a:ext cx="10426272" cy="825612"/>
      </dsp:txXfrm>
    </dsp:sp>
    <dsp:sp modelId="{2ED9BC6F-4716-5640-B476-3F013FCAAB1C}">
      <dsp:nvSpPr>
        <dsp:cNvPr id="0" name=""/>
        <dsp:cNvSpPr/>
      </dsp:nvSpPr>
      <dsp:spPr>
        <a:xfrm>
          <a:off x="0" y="2389914"/>
          <a:ext cx="10515600" cy="9149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“Fair Use” of copyright law</a:t>
          </a:r>
          <a:endParaRPr lang="en-MK" sz="2300" kern="1200" dirty="0">
            <a:solidFill>
              <a:schemeClr val="tx1"/>
            </a:solidFill>
          </a:endParaRPr>
        </a:p>
      </dsp:txBody>
      <dsp:txXfrm>
        <a:off x="44664" y="2434578"/>
        <a:ext cx="10426272" cy="825612"/>
      </dsp:txXfrm>
    </dsp:sp>
    <dsp:sp modelId="{D3E77D25-69D1-7244-8CF0-7C4E2B6B0631}">
      <dsp:nvSpPr>
        <dsp:cNvPr id="0" name=""/>
        <dsp:cNvSpPr/>
      </dsp:nvSpPr>
      <dsp:spPr>
        <a:xfrm>
          <a:off x="0" y="3304854"/>
          <a:ext cx="10515600" cy="618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GB" sz="1800" kern="1200" dirty="0">
              <a:solidFill>
                <a:schemeClr val="tx1"/>
              </a:solidFill>
            </a:rPr>
            <a:t>Sole purpose: illustration for teaching or scientific research with attribution</a:t>
          </a:r>
          <a:endParaRPr lang="en-MK" sz="1800" kern="1200" dirty="0">
            <a:solidFill>
              <a:schemeClr val="tx1"/>
            </a:solidFill>
          </a:endParaRPr>
        </a:p>
        <a:p>
          <a:pPr marL="171450" lvl="1" indent="-171450" algn="l" defTabSz="800100">
            <a:lnSpc>
              <a:spcPct val="90000"/>
            </a:lnSpc>
            <a:spcBef>
              <a:spcPct val="0"/>
            </a:spcBef>
            <a:spcAft>
              <a:spcPct val="20000"/>
            </a:spcAft>
            <a:buChar char="•"/>
          </a:pPr>
          <a:r>
            <a:rPr lang="en-GB" sz="1800" kern="1200" dirty="0">
              <a:solidFill>
                <a:schemeClr val="tx1"/>
              </a:solidFill>
            </a:rPr>
            <a:t>Varies across countries</a:t>
          </a:r>
          <a:endParaRPr lang="en-MK" sz="1800" kern="1200" dirty="0">
            <a:solidFill>
              <a:schemeClr val="tx1"/>
            </a:solidFill>
          </a:endParaRPr>
        </a:p>
      </dsp:txBody>
      <dsp:txXfrm>
        <a:off x="0" y="3304854"/>
        <a:ext cx="10515600" cy="61893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17</a:t>
            </a:fld>
            <a:endParaRPr lang="en-GB"/>
          </a:p>
        </p:txBody>
      </p:sp>
    </p:spTree>
    <p:extLst>
      <p:ext uri="{BB962C8B-B14F-4D97-AF65-F5344CB8AC3E}">
        <p14:creationId xmlns:p14="http://schemas.microsoft.com/office/powerpoint/2010/main" val="4244945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4.0" TargetMode="External"/><Relationship Id="rId3" Type="http://schemas.openxmlformats.org/officeDocument/2006/relationships/hyperlink" Target="https://creativecommons.org/licenses/by/4.0/" TargetMode="Externa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www.flickr.com/photos/sixteenmilesofstring/8256206923/in/set-72157632200936657" TargetMode="External"/><Relationship Id="rId3" Type="http://schemas.openxmlformats.org/officeDocument/2006/relationships/hyperlink" Target="http://www.flickr.com/photos/sixteenmilesofstring/" TargetMode="External"/><Relationship Id="rId4" Type="http://schemas.openxmlformats.org/officeDocument/2006/relationships/hyperlink" Target="http://creativecommons.org/licenses/by/4.0/" TargetMode="External"/><Relationship Id="rId5" Type="http://schemas.openxmlformats.org/officeDocument/2006/relationships/hyperlink" Target="https://github.com/getify/You-Dont-Know-JS" TargetMode="External"/><Relationship Id="rId6" Type="http://schemas.openxmlformats.org/officeDocument/2006/relationships/hyperlink" Target="https://github.com/getify" TargetMode="External"/><Relationship Id="rId7" Type="http://schemas.openxmlformats.org/officeDocument/2006/relationships/hyperlink" Target="https://creativecommons.org/licenses/by-nc-nd/4.0/"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hyperlink" Target="https://pixabay.com/users/geralt-9301/?utm_source=link-attribution&amp;utm_medium=referral&amp;utm_campaign=image&amp;utm_content=6124911" TargetMode="External"/><Relationship Id="rId4" Type="http://schemas.openxmlformats.org/officeDocument/2006/relationships/hyperlink" Target="https://pixabay.com/?utm_source=link-attribution&amp;utm_medium=referral&amp;utm_campaign=image&amp;utm_content=6124911"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hyperlink" Target="http://campdesign.online/documents/backward_design_model_april_2020.pdf" TargetMode="External"/><Relationship Id="rId5" Type="http://schemas.openxmlformats.org/officeDocument/2006/relationships/hyperlink" Target="http://campdesign.online/backwarddesign.html" TargetMode="External"/><Relationship Id="rId6" Type="http://schemas.openxmlformats.org/officeDocument/2006/relationships/hyperlink" Target="https://creativecommons.org/licenses/by-nc/4.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jpg"/><Relationship Id="rId3" Type="http://schemas.openxmlformats.org/officeDocument/2006/relationships/hyperlink" Target="https://www.flickr.com/photos/vandycft/29428436431" TargetMode="External"/><Relationship Id="rId4" Type="http://schemas.openxmlformats.org/officeDocument/2006/relationships/hyperlink" Target="https://file+.vscode-resource.vscode-cdn.net/Users/sonja/Documents/FAIR-by-Design/FAIR-by-Design_ToT/resources/02-Preparing%20FAIR%20Learning%20Objects/cft.vanderbilt.edu" TargetMode="External"/><Relationship Id="rId5" Type="http://schemas.openxmlformats.org/officeDocument/2006/relationships/hyperlink" Target="https://creativecommons.org/licenses/by/2.0/"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 Id="rId3" Type="http://schemas.openxmlformats.org/officeDocument/2006/relationships/hyperlink" Target="https://en.wikipedia.org/wiki/Bloom%27s_taxonomy#/media/File:Bloom%E2%80%99s_Taxonomy_Verbs.png" TargetMode="External"/><Relationship Id="rId4" Type="http://schemas.openxmlformats.org/officeDocument/2006/relationships/hyperlink" Target="https://www.fractuslearning.com/" TargetMode="External"/><Relationship Id="rId5" Type="http://schemas.openxmlformats.org/officeDocument/2006/relationships/hyperlink" Target="https://en.wikipedia.org/wiki/Bloom%27s_taxonomy" TargetMode="External"/><Relationship Id="rId6" Type="http://schemas.openxmlformats.org/officeDocument/2006/relationships/hyperlink" Target="https://creativecommons.org/licenses/by/4.0/"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4.xml"/><Relationship Id="rId3" Type="http://schemas.openxmlformats.org/officeDocument/2006/relationships/diagramLayout" Target="../diagrams/layout14.xml"/><Relationship Id="rId4" Type="http://schemas.openxmlformats.org/officeDocument/2006/relationships/diagramQuickStyle" Target="../diagrams/quickStyle14.xml"/><Relationship Id="rId5" Type="http://schemas.openxmlformats.org/officeDocument/2006/relationships/diagramColors" Target="../diagrams/colors14.xml"/><Relationship Id="rId6" Type="http://schemas.microsoft.com/office/2007/relationships/diagramDrawing" Target="../diagrams/drawing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png"/><Relationship Id="rId3" Type="http://schemas.openxmlformats.org/officeDocument/2006/relationships/hyperlink" Target="https://digitalbevaring.dk/" TargetMode="External"/><Relationship Id="rId4" Type="http://schemas.openxmlformats.org/officeDocument/2006/relationships/hyperlink" Target="https://creativecommons.org/licenses/by/2.5/dk/deed.en_GB"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oi.org/10.15497/RDA00073" TargetMode="External"/><Relationship Id="rId3" Type="http://schemas.openxmlformats.org/officeDocument/2006/relationships/hyperlink" Target="https://creativecommons.org/licenses/by/4.0/"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7" Type="http://schemas.openxmlformats.org/officeDocument/2006/relationships/diagramData" Target="../diagrams/data5.xml"/><Relationship Id="rId8" Type="http://schemas.openxmlformats.org/officeDocument/2006/relationships/diagramLayout" Target="../diagrams/layout5.xml"/><Relationship Id="rId9" Type="http://schemas.openxmlformats.org/officeDocument/2006/relationships/diagramQuickStyle" Target="../diagrams/quickStyle5.xml"/><Relationship Id="rId10" Type="http://schemas.openxmlformats.org/officeDocument/2006/relationships/diagramColors" Target="../diagrams/colors5.xml"/><Relationship Id="rId11"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7" Type="http://schemas.openxmlformats.org/officeDocument/2006/relationships/hyperlink" Target="http://www.nyphotographic.com/" TargetMode="External"/><Relationship Id="rId8" Type="http://schemas.openxmlformats.org/officeDocument/2006/relationships/hyperlink" Target="http://creativecommons.org/licenses/by-sa/3.0/" TargetMode="External"/><Relationship Id="rId9" Type="http://schemas.openxmlformats.org/officeDocument/2006/relationships/hyperlink" Target="http://alphastockimages.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13.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Preparing FAIR Learning Objects</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Apply a license</a:t>
            </a:r>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p:txBody>
          <a:bodyPr>
            <a:normAutofit/>
          </a:bodyPr>
          <a:lstStyle/>
          <a:p>
            <a:r>
              <a:rPr lang="en-GB" dirty="0"/>
              <a:t>indicate which CC license you are applying to your work</a:t>
            </a:r>
          </a:p>
          <a:p>
            <a:pPr lvl="1"/>
            <a:r>
              <a:rPr lang="en-GB" dirty="0"/>
              <a:t>check the terms of the chosen license and comply with the requirements therein</a:t>
            </a:r>
          </a:p>
          <a:p>
            <a:pPr lvl="2"/>
            <a:r>
              <a:rPr lang="en-GB" dirty="0"/>
              <a:t>e.g. strongly recommended to include a link to the relevant CC license deed such as</a:t>
            </a:r>
          </a:p>
          <a:p>
            <a:pPr lvl="3"/>
            <a:r>
              <a:rPr lang="en-GB" dirty="0">
                <a:hlinkClick r:id="rId2"/>
              </a:rPr>
              <a:t>https://creativecommons.org/licenses/by/4.0</a:t>
            </a:r>
            <a:r>
              <a:rPr lang="en-GB" dirty="0"/>
              <a:t> </a:t>
            </a:r>
          </a:p>
        </p:txBody>
      </p:sp>
      <p:sp>
        <p:nvSpPr>
          <p:cNvPr id="8" name="Content Placeholder 7">
            <a:extLst>
              <a:ext uri="{FF2B5EF4-FFF2-40B4-BE49-F238E27FC236}">
                <a16:creationId xmlns:a16="http://schemas.microsoft.com/office/drawing/2014/main" id="{8D809CA7-C33A-F14B-AC3E-F48FC475C4F4}"/>
              </a:ext>
            </a:extLst>
          </p:cNvPr>
          <p:cNvSpPr>
            <a:spLocks noGrp="1"/>
          </p:cNvSpPr>
          <p:nvPr>
            <p:ph sz="half" idx="2"/>
          </p:nvPr>
        </p:nvSpPr>
        <p:spPr>
          <a:xfrm>
            <a:off x="6172200" y="3428999"/>
            <a:ext cx="5181600" cy="2747963"/>
          </a:xfrm>
        </p:spPr>
        <p:txBody>
          <a:bodyPr>
            <a:normAutofit/>
          </a:bodyPr>
          <a:lstStyle/>
          <a:p>
            <a:pPr marL="0" indent="0">
              <a:buNone/>
            </a:pPr>
            <a:r>
              <a:rPr lang="en-GB" dirty="0"/>
              <a:t>Except where otherwise noted, content on this site is licensed under a </a:t>
            </a:r>
            <a:r>
              <a:rPr lang="en-GB" dirty="0">
                <a:hlinkClick r:id="rId3"/>
              </a:rPr>
              <a:t>Commons Attribution 4.0 International License</a:t>
            </a:r>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pic>
        <p:nvPicPr>
          <p:cNvPr id="9" name="Picture 8" descr="CC BY license button">
            <a:extLst>
              <a:ext uri="{FF2B5EF4-FFF2-40B4-BE49-F238E27FC236}">
                <a16:creationId xmlns:a16="http://schemas.microsoft.com/office/drawing/2014/main" id="{49EFD901-C135-AF48-A4DA-90F6996FFD9C}"/>
              </a:ext>
            </a:extLst>
          </p:cNvPr>
          <p:cNvPicPr>
            <a:picLocks noChangeAspect="1"/>
          </p:cNvPicPr>
          <p:nvPr/>
        </p:nvPicPr>
        <p:blipFill>
          <a:blip r:embed="rId4"/>
          <a:stretch>
            <a:fillRect/>
          </a:stretch>
        </p:blipFill>
        <p:spPr>
          <a:xfrm>
            <a:off x="7205663" y="2539999"/>
            <a:ext cx="2552700" cy="889000"/>
          </a:xfrm>
          <a:prstGeom prst="rect">
            <a:avLst/>
          </a:prstGeom>
        </p:spPr>
      </p:pic>
    </p:spTree>
    <p:extLst>
      <p:ext uri="{BB962C8B-B14F-4D97-AF65-F5344CB8AC3E}">
        <p14:creationId xmlns:p14="http://schemas.microsoft.com/office/powerpoint/2010/main" val="4274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Choose and apply a license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3359407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a:bodyPr>
          <a:lstStyle/>
          <a:p>
            <a:r>
              <a:rPr lang="en-GB" dirty="0"/>
              <a:t>Moral right - </a:t>
            </a:r>
            <a:r>
              <a:rPr lang="en-GB" b="1" dirty="0"/>
              <a:t>always needed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3DB-C1DB-8241-92FF-F372997F1F8B}"/>
              </a:ext>
            </a:extLst>
          </p:cNvPr>
          <p:cNvSpPr>
            <a:spLocks noGrp="1"/>
          </p:cNvSpPr>
          <p:nvPr>
            <p:ph type="title"/>
          </p:nvPr>
        </p:nvSpPr>
        <p:spPr/>
        <p:txBody>
          <a:bodyPr/>
          <a:lstStyle/>
          <a:p>
            <a:r>
              <a:rPr lang="en-GB" dirty="0"/>
              <a:t>Attribution examples</a:t>
            </a:r>
          </a:p>
        </p:txBody>
      </p:sp>
      <p:sp>
        <p:nvSpPr>
          <p:cNvPr id="3" name="Content Placeholder 2">
            <a:extLst>
              <a:ext uri="{FF2B5EF4-FFF2-40B4-BE49-F238E27FC236}">
                <a16:creationId xmlns:a16="http://schemas.microsoft.com/office/drawing/2014/main" id="{FA4E6AF6-FDE3-A943-B628-07A1B6F69C76}"/>
              </a:ext>
            </a:extLst>
          </p:cNvPr>
          <p:cNvSpPr>
            <a:spLocks noGrp="1"/>
          </p:cNvSpPr>
          <p:nvPr>
            <p:ph idx="1"/>
          </p:nvPr>
        </p:nvSpPr>
        <p:spPr/>
        <p:txBody>
          <a:bodyPr>
            <a:normAutofit fontScale="92500" lnSpcReduction="10000"/>
          </a:bodyPr>
          <a:lstStyle/>
          <a:p>
            <a:r>
              <a:rPr lang="en-GB" dirty="0"/>
              <a:t>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endParaRPr lang="en-GB" dirty="0"/>
          </a:p>
          <a:p>
            <a:r>
              <a:rPr lang="en-GB" dirty="0"/>
              <a:t>Adapted 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r>
              <a:rPr lang="en-GB" dirty="0"/>
              <a:t> / Cropped from original</a:t>
            </a:r>
          </a:p>
          <a:p>
            <a:r>
              <a:rPr lang="en-GB" dirty="0"/>
              <a:t>Text attribution</a:t>
            </a:r>
          </a:p>
          <a:p>
            <a:pPr lvl="1"/>
            <a:r>
              <a:rPr lang="en-GB" dirty="0"/>
              <a:t>This chapter is from “</a:t>
            </a:r>
            <a:r>
              <a:rPr lang="en-GB" dirty="0">
                <a:hlinkClick r:id="rId5"/>
              </a:rPr>
              <a:t>You Don't Know JS Yet (2nd Edition)</a:t>
            </a:r>
            <a:r>
              <a:rPr lang="en-GB" dirty="0"/>
              <a:t>” by </a:t>
            </a:r>
            <a:r>
              <a:rPr lang="en-GB" dirty="0">
                <a:hlinkClick r:id="rId6"/>
              </a:rPr>
              <a:t>Kyle Simpson</a:t>
            </a:r>
            <a:r>
              <a:rPr lang="en-GB" dirty="0"/>
              <a:t>. The book is licensed under the </a:t>
            </a:r>
            <a:r>
              <a:rPr lang="en-GB" dirty="0">
                <a:hlinkClick r:id="rId7"/>
              </a:rPr>
              <a:t>CC BY-NC-ND 4.0 license</a:t>
            </a:r>
            <a:r>
              <a:rPr lang="en-GB" dirty="0"/>
              <a:t>. © 2019-2022 Kyle Simpson.</a:t>
            </a:r>
          </a:p>
          <a:p>
            <a:r>
              <a:rPr lang="en-GB" dirty="0"/>
              <a:t>Other</a:t>
            </a:r>
          </a:p>
          <a:p>
            <a:pPr lvl="1"/>
            <a:r>
              <a:rPr lang="en-GB" dirty="0"/>
              <a:t>Image by AUTHOR(link) from </a:t>
            </a:r>
            <a:r>
              <a:rPr lang="en-GB" dirty="0" err="1"/>
              <a:t>Pixabay</a:t>
            </a:r>
            <a:r>
              <a:rPr lang="en-GB" dirty="0"/>
              <a:t>(link)</a:t>
            </a:r>
            <a:br>
              <a:rPr lang="en-GB" dirty="0"/>
            </a:br>
            <a:endParaRPr lang="en-GB" dirty="0"/>
          </a:p>
          <a:p>
            <a:endParaRPr lang="en-GB" dirty="0"/>
          </a:p>
        </p:txBody>
      </p:sp>
      <p:sp>
        <p:nvSpPr>
          <p:cNvPr id="4" name="Footer Placeholder 3">
            <a:extLst>
              <a:ext uri="{FF2B5EF4-FFF2-40B4-BE49-F238E27FC236}">
                <a16:creationId xmlns:a16="http://schemas.microsoft.com/office/drawing/2014/main" id="{672EA1FA-ED73-A74F-B1FD-5FB41A102B7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542691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89D1-11CB-4A46-ADDD-8FCF28BB6B0A}"/>
              </a:ext>
            </a:extLst>
          </p:cNvPr>
          <p:cNvSpPr>
            <a:spLocks noGrp="1"/>
          </p:cNvSpPr>
          <p:nvPr>
            <p:ph type="title"/>
          </p:nvPr>
        </p:nvSpPr>
        <p:spPr/>
        <p:txBody>
          <a:bodyPr/>
          <a:lstStyle/>
          <a:p>
            <a:r>
              <a:rPr lang="en-GB" dirty="0"/>
              <a:t>Citing</a:t>
            </a:r>
          </a:p>
        </p:txBody>
      </p:sp>
      <p:graphicFrame>
        <p:nvGraphicFramePr>
          <p:cNvPr id="5" name="Content Placeholder 4" descr="Used for including and referencing restricted works with limited copyright.&#13;&#10;The amount of information quoted must be very limited, e.g. 200-300 words from a book-length work.&#13;&#10;Fair Use of copyright law&#13;&#10;Its sole purpose is illustration for teaching or scientific research with attribution.&#13;&#10;This varies across countries.&#13;&#10;">
            <a:extLst>
              <a:ext uri="{FF2B5EF4-FFF2-40B4-BE49-F238E27FC236}">
                <a16:creationId xmlns:a16="http://schemas.microsoft.com/office/drawing/2014/main" id="{8333E3B5-82A3-4F41-B841-804454EECD54}"/>
              </a:ext>
            </a:extLst>
          </p:cNvPr>
          <p:cNvGraphicFramePr>
            <a:graphicFrameLocks noGrp="1"/>
          </p:cNvGraphicFramePr>
          <p:nvPr>
            <p:ph idx="1"/>
            <p:extLst>
              <p:ext uri="{D42A27DB-BD31-4B8C-83A1-F6EECF244321}">
                <p14:modId xmlns:p14="http://schemas.microsoft.com/office/powerpoint/2010/main" val="72526166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0367A2E-52A2-784A-8215-7F6A1DD7906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47467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attribute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865391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Instructional Design</a:t>
            </a:r>
          </a:p>
        </p:txBody>
      </p:sp>
      <p:pic>
        <p:nvPicPr>
          <p:cNvPr id="6" name="Content Placeholder 5">
            <a:extLst>
              <a:ext uri="{FF2B5EF4-FFF2-40B4-BE49-F238E27FC236}">
                <a16:creationId xmlns:a16="http://schemas.microsoft.com/office/drawing/2014/main" id="{FA2543DF-63E2-D448-9077-AB458FE95611}"/>
              </a:ext>
              <a:ext uri="{C183D7F6-B498-43B3-948B-1728B52AA6E4}">
                <adec:decorative xmlns:adec="http://schemas.microsoft.com/office/drawing/2017/decorative" val="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035"/>
            <a:ext cx="8278251" cy="5962928"/>
          </a:xfrm>
        </p:spPr>
      </p:pic>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E44AE307-4F6B-FC4C-A7F7-F29AE0496983}"/>
              </a:ext>
            </a:extLst>
          </p:cNvPr>
          <p:cNvSpPr txBox="1"/>
          <p:nvPr/>
        </p:nvSpPr>
        <p:spPr>
          <a:xfrm>
            <a:off x="5547512" y="5741026"/>
            <a:ext cx="4687614" cy="276999"/>
          </a:xfrm>
          <a:prstGeom prst="rect">
            <a:avLst/>
          </a:prstGeom>
          <a:noFill/>
        </p:spPr>
        <p:txBody>
          <a:bodyPr wrap="square" rtlCol="0">
            <a:spAutoFit/>
          </a:bodyPr>
          <a:lstStyle/>
          <a:p>
            <a:r>
              <a:rPr lang="en-GB" sz="1200" dirty="0"/>
              <a:t>Image by </a:t>
            </a:r>
            <a:r>
              <a:rPr lang="en-GB" sz="1200" u="sng" dirty="0">
                <a:hlinkClick r:id="rId3"/>
              </a:rPr>
              <a:t>Gerd Altmann</a:t>
            </a:r>
            <a:r>
              <a:rPr lang="en-GB" sz="1200" dirty="0"/>
              <a:t> from </a:t>
            </a:r>
            <a:r>
              <a:rPr lang="en-GB" sz="1200" u="sng" dirty="0">
                <a:hlinkClick r:id="rId4"/>
              </a:rPr>
              <a:t>Pixabay</a:t>
            </a:r>
            <a:endParaRPr lang="en-GB" sz="1200" dirty="0"/>
          </a:p>
        </p:txBody>
      </p:sp>
    </p:spTree>
    <p:extLst>
      <p:ext uri="{BB962C8B-B14F-4D97-AF65-F5344CB8AC3E}">
        <p14:creationId xmlns:p14="http://schemas.microsoft.com/office/powerpoint/2010/main" val="3944859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A49-480E-5D43-9DAD-763FF3890188}"/>
              </a:ext>
            </a:extLst>
          </p:cNvPr>
          <p:cNvSpPr>
            <a:spLocks noGrp="1"/>
          </p:cNvSpPr>
          <p:nvPr>
            <p:ph type="title"/>
          </p:nvPr>
        </p:nvSpPr>
        <p:spPr>
          <a:xfrm>
            <a:off x="838200" y="-265489"/>
            <a:ext cx="10515600" cy="1325563"/>
          </a:xfrm>
        </p:spPr>
        <p:txBody>
          <a:bodyPr/>
          <a:lstStyle/>
          <a:p>
            <a:r>
              <a:rPr lang="en-GB" dirty="0"/>
              <a:t>Backward Instructional Design</a:t>
            </a:r>
          </a:p>
        </p:txBody>
      </p:sp>
      <p:sp>
        <p:nvSpPr>
          <p:cNvPr id="3" name="Footer Placeholder 2">
            <a:extLst>
              <a:ext uri="{FF2B5EF4-FFF2-40B4-BE49-F238E27FC236}">
                <a16:creationId xmlns:a16="http://schemas.microsoft.com/office/drawing/2014/main" id="{1490C310-294C-C146-98DB-8E928C956CA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pic>
        <p:nvPicPr>
          <p:cNvPr id="5" name="Picture 4" descr="Diagram of the 3 steps of the backward instructional design: determine learning goals and objectives, plan assessment, plan learning activities">
            <a:extLst>
              <a:ext uri="{FF2B5EF4-FFF2-40B4-BE49-F238E27FC236}">
                <a16:creationId xmlns:a16="http://schemas.microsoft.com/office/drawing/2014/main" id="{46EAA20E-8E11-4241-A764-99E9067F3BF7}"/>
              </a:ext>
            </a:extLst>
          </p:cNvPr>
          <p:cNvPicPr>
            <a:picLocks noChangeAspect="1"/>
          </p:cNvPicPr>
          <p:nvPr/>
        </p:nvPicPr>
        <p:blipFill rotWithShape="1">
          <a:blip r:embed="rId3">
            <a:extLst>
              <a:ext uri="{28A0092B-C50C-407E-A947-70E740481C1C}">
                <a14:useLocalDpi xmlns:a14="http://schemas.microsoft.com/office/drawing/2010/main" val="0"/>
              </a:ext>
            </a:extLst>
          </a:blip>
          <a:srcRect t="11954"/>
          <a:stretch/>
        </p:blipFill>
        <p:spPr>
          <a:xfrm>
            <a:off x="2154620" y="826330"/>
            <a:ext cx="7882759" cy="5205339"/>
          </a:xfrm>
          <a:prstGeom prst="rect">
            <a:avLst/>
          </a:prstGeom>
        </p:spPr>
      </p:pic>
      <p:sp>
        <p:nvSpPr>
          <p:cNvPr id="6" name="TextBox 5">
            <a:extLst>
              <a:ext uri="{FF2B5EF4-FFF2-40B4-BE49-F238E27FC236}">
                <a16:creationId xmlns:a16="http://schemas.microsoft.com/office/drawing/2014/main" id="{B48E8F97-568C-C348-B6C0-CE9896FA36D6}"/>
              </a:ext>
            </a:extLst>
          </p:cNvPr>
          <p:cNvSpPr txBox="1"/>
          <p:nvPr/>
        </p:nvSpPr>
        <p:spPr>
          <a:xfrm>
            <a:off x="2154619" y="6138041"/>
            <a:ext cx="7882759" cy="276999"/>
          </a:xfrm>
          <a:prstGeom prst="rect">
            <a:avLst/>
          </a:prstGeom>
          <a:noFill/>
        </p:spPr>
        <p:txBody>
          <a:bodyPr wrap="square" rtlCol="0">
            <a:spAutoFit/>
          </a:bodyPr>
          <a:lstStyle/>
          <a:p>
            <a:pPr algn="ctr"/>
            <a:r>
              <a:rPr lang="en-GB" sz="1200" dirty="0"/>
              <a:t>"</a:t>
            </a:r>
            <a:r>
              <a:rPr lang="en-GB" sz="1200" dirty="0">
                <a:hlinkClick r:id="rId4" tooltip="http://campdesign.online/documents/backward_design_model_april_2020.pdf"/>
              </a:rPr>
              <a:t>Backward design model</a:t>
            </a:r>
            <a:r>
              <a:rPr lang="en-GB" sz="1200" dirty="0"/>
              <a:t>" from </a:t>
            </a:r>
            <a:r>
              <a:rPr lang="en-GB" sz="1200" dirty="0">
                <a:hlinkClick r:id="rId5" tooltip="http://campdesign.online/backwarddesign.html"/>
              </a:rPr>
              <a:t>Muhlenberg College</a:t>
            </a:r>
            <a:r>
              <a:rPr lang="en-GB" sz="1200" dirty="0"/>
              <a:t> licensed under the </a:t>
            </a:r>
            <a:r>
              <a:rPr lang="en-GB" sz="1200" dirty="0">
                <a:hlinkClick r:id="rId6" tooltip="https://creativecommons.org/licenses/by-nc/4.0/"/>
              </a:rPr>
              <a:t>CC BY-NC 4.0</a:t>
            </a:r>
            <a:r>
              <a:rPr lang="en-GB" sz="1200" dirty="0"/>
              <a:t>.</a:t>
            </a:r>
          </a:p>
        </p:txBody>
      </p:sp>
    </p:spTree>
    <p:extLst>
      <p:ext uri="{BB962C8B-B14F-4D97-AF65-F5344CB8AC3E}">
        <p14:creationId xmlns:p14="http://schemas.microsoft.com/office/powerpoint/2010/main" val="458501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Step 1</a:t>
            </a:r>
          </a:p>
        </p:txBody>
      </p:sp>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5" name="Content Placeholder 4">
            <a:extLst>
              <a:ext uri="{FF2B5EF4-FFF2-40B4-BE49-F238E27FC236}">
                <a16:creationId xmlns:a16="http://schemas.microsoft.com/office/drawing/2014/main" id="{FBDA32FF-3CD4-1647-AA2D-B933B2E74B44}"/>
              </a:ext>
            </a:extLst>
          </p:cNvPr>
          <p:cNvSpPr>
            <a:spLocks noGrp="1"/>
          </p:cNvSpPr>
          <p:nvPr>
            <p:ph idx="1"/>
          </p:nvPr>
        </p:nvSpPr>
        <p:spPr>
          <a:xfrm>
            <a:off x="409903" y="1825625"/>
            <a:ext cx="3247697" cy="4351338"/>
          </a:xfrm>
        </p:spPr>
        <p:txBody>
          <a:bodyPr>
            <a:normAutofit/>
          </a:bodyPr>
          <a:lstStyle/>
          <a:p>
            <a:r>
              <a:rPr lang="en-GB" dirty="0"/>
              <a:t>clear definition of the </a:t>
            </a:r>
            <a:r>
              <a:rPr lang="en-GB" b="1" dirty="0"/>
              <a:t>overarching aspects and considerations</a:t>
            </a:r>
            <a:r>
              <a:rPr lang="en-GB" dirty="0"/>
              <a:t> related to the learning materials that are going to be created</a:t>
            </a:r>
            <a:br>
              <a:rPr lang="en-GB" dirty="0"/>
            </a:br>
            <a:endParaRPr lang="en-GB" dirty="0"/>
          </a:p>
          <a:p>
            <a:endParaRPr lang="en-GB" dirty="0"/>
          </a:p>
        </p:txBody>
      </p:sp>
      <p:graphicFrame>
        <p:nvGraphicFramePr>
          <p:cNvPr id="9" name="Diagram 8" descr="Purpose of learning material tells when and how the learning materials can be used and for what purposes&#13;&#10;Target Audience is the primary audience for the learning materials. Consider if there is anything specific that needs to be taken into account, such as cultural context&#13;&#10;Prerequisites describe what does the target audience need to know or understand before starting the learning process&#13;&#10;Use names and links to other learning materials if possible.&#13;&#10;Overall Scope of the learning materials tells if it going to be a single learning object or an aggregation of some sort such as a course.&#13;&#10;Learning Objectives describe what competencies will be gained after successfully completing the learning process.">
            <a:extLst>
              <a:ext uri="{FF2B5EF4-FFF2-40B4-BE49-F238E27FC236}">
                <a16:creationId xmlns:a16="http://schemas.microsoft.com/office/drawing/2014/main" id="{1C9F9435-402E-964B-BB84-04A79AE54AEE}"/>
              </a:ext>
            </a:extLst>
          </p:cNvPr>
          <p:cNvGraphicFramePr/>
          <p:nvPr>
            <p:extLst>
              <p:ext uri="{D42A27DB-BD31-4B8C-83A1-F6EECF244321}">
                <p14:modId xmlns:p14="http://schemas.microsoft.com/office/powerpoint/2010/main" val="978640539"/>
              </p:ext>
            </p:extLst>
          </p:nvPr>
        </p:nvGraphicFramePr>
        <p:xfrm>
          <a:off x="3818759" y="87635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1102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B262C-EB55-534D-8FA8-92E21438D839}"/>
              </a:ext>
            </a:extLst>
          </p:cNvPr>
          <p:cNvSpPr>
            <a:spLocks noGrp="1"/>
          </p:cNvSpPr>
          <p:nvPr>
            <p:ph type="title"/>
          </p:nvPr>
        </p:nvSpPr>
        <p:spPr/>
        <p:txBody>
          <a:bodyPr/>
          <a:lstStyle/>
          <a:p>
            <a:r>
              <a:rPr lang="en-GB" dirty="0"/>
              <a:t>Learning Objectives</a:t>
            </a:r>
          </a:p>
        </p:txBody>
      </p:sp>
      <p:graphicFrame>
        <p:nvGraphicFramePr>
          <p:cNvPr id="5" name="Content Placeholder 4" descr="Learning objectives refer to observable and measurable (SMART) Knowledge, Skills and Attitudes.&#10;Focus on results of the learning experiences by reflecting the desired end of the learning experience, not the means or the process.&#10;Anatomy of Learning Objectives = an action word that identifies the performance to be demonstrated and a learning statement that specifies what learning will be demonstrated in the performance">
            <a:extLst>
              <a:ext uri="{FF2B5EF4-FFF2-40B4-BE49-F238E27FC236}">
                <a16:creationId xmlns:a16="http://schemas.microsoft.com/office/drawing/2014/main" id="{8E2B6D3B-3064-C342-98DF-E14952BEE573}"/>
              </a:ext>
            </a:extLst>
          </p:cNvPr>
          <p:cNvGraphicFramePr>
            <a:graphicFrameLocks noGrp="1"/>
          </p:cNvGraphicFramePr>
          <p:nvPr>
            <p:ph idx="1"/>
            <p:extLst>
              <p:ext uri="{D42A27DB-BD31-4B8C-83A1-F6EECF244321}">
                <p14:modId xmlns:p14="http://schemas.microsoft.com/office/powerpoint/2010/main" val="8988636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302BD9C-7A3C-D443-A95E-F553DCDA76E8}"/>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12396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Recognize metadata&#13;&#10;Identify Permanent Identifiers (PIDs)&#13;&#10;Compare licenses&#13;&#10;Write attribution&#13;&#10;Categorizing learning repositories&#13;&#10;Interpret the instructional design process&#13;&#10;Preparing learning objectives&#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949588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70718-3EE5-D04C-83E1-C11BB76EDB7B}"/>
              </a:ext>
            </a:extLst>
          </p:cNvPr>
          <p:cNvSpPr>
            <a:spLocks noGrp="1"/>
          </p:cNvSpPr>
          <p:nvPr>
            <p:ph type="title"/>
          </p:nvPr>
        </p:nvSpPr>
        <p:spPr/>
        <p:txBody>
          <a:bodyPr/>
          <a:lstStyle/>
          <a:p>
            <a:r>
              <a:rPr lang="en-GB" dirty="0"/>
              <a:t>Learning Objectives – the Knowledge domain</a:t>
            </a:r>
          </a:p>
        </p:txBody>
      </p:sp>
      <p:pic>
        <p:nvPicPr>
          <p:cNvPr id="6" name="Content Placeholder 5" descr="Bloom's taxonomy complexity levels for the cognitive domain">
            <a:extLst>
              <a:ext uri="{FF2B5EF4-FFF2-40B4-BE49-F238E27FC236}">
                <a16:creationId xmlns:a16="http://schemas.microsoft.com/office/drawing/2014/main" id="{FB0F8276-451B-1646-862C-2E18F22C51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3915" y="1468273"/>
            <a:ext cx="8264169" cy="4351338"/>
          </a:xfrm>
        </p:spPr>
      </p:pic>
      <p:sp>
        <p:nvSpPr>
          <p:cNvPr id="4" name="Footer Placeholder 3">
            <a:extLst>
              <a:ext uri="{FF2B5EF4-FFF2-40B4-BE49-F238E27FC236}">
                <a16:creationId xmlns:a16="http://schemas.microsoft.com/office/drawing/2014/main" id="{799838EE-510F-D14F-B25A-FE989040492E}"/>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682F924D-2E6C-8B41-9C24-28BC0D0D50A3}"/>
              </a:ext>
            </a:extLst>
          </p:cNvPr>
          <p:cNvSpPr txBox="1"/>
          <p:nvPr/>
        </p:nvSpPr>
        <p:spPr>
          <a:xfrm>
            <a:off x="1963914" y="5959366"/>
            <a:ext cx="8264169" cy="276999"/>
          </a:xfrm>
          <a:prstGeom prst="rect">
            <a:avLst/>
          </a:prstGeom>
          <a:noFill/>
        </p:spPr>
        <p:txBody>
          <a:bodyPr wrap="square" rtlCol="0">
            <a:spAutoFit/>
          </a:bodyPr>
          <a:lstStyle/>
          <a:p>
            <a:r>
              <a:rPr lang="en-GB" sz="1200" dirty="0"/>
              <a:t>"</a:t>
            </a:r>
            <a:r>
              <a:rPr lang="en-GB" sz="1200" dirty="0">
                <a:hlinkClick r:id="rId3" tooltip="https://www.flickr.com/photos/vandycft/29428436431"/>
              </a:rPr>
              <a:t>Bloom's Revised Taxonomy</a:t>
            </a:r>
            <a:r>
              <a:rPr lang="en-GB" sz="1200" dirty="0"/>
              <a:t>" by </a:t>
            </a:r>
            <a:r>
              <a:rPr lang="en-GB" sz="1200" dirty="0">
                <a:hlinkClick r:id="rId4" tooltip="cft.vanderbilt.edu"/>
              </a:rPr>
              <a:t>Vanderbilt University Center for Teaching</a:t>
            </a:r>
            <a:r>
              <a:rPr lang="en-GB" sz="1200" dirty="0"/>
              <a:t> licensed under the terms of the </a:t>
            </a:r>
            <a:r>
              <a:rPr lang="en-GB" sz="1200" dirty="0">
                <a:hlinkClick r:id="rId5" tooltip="https://creativecommons.org/licenses/by/2.0/"/>
              </a:rPr>
              <a:t>CC-BY-2.0</a:t>
            </a:r>
            <a:r>
              <a:rPr lang="en-GB" sz="1200" dirty="0"/>
              <a:t>.</a:t>
            </a:r>
          </a:p>
        </p:txBody>
      </p:sp>
    </p:spTree>
    <p:extLst>
      <p:ext uri="{BB962C8B-B14F-4D97-AF65-F5344CB8AC3E}">
        <p14:creationId xmlns:p14="http://schemas.microsoft.com/office/powerpoint/2010/main" val="2325912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p:txBody>
          <a:bodyPr/>
          <a:lstStyle/>
          <a:p>
            <a:r>
              <a:rPr lang="en-GB" dirty="0"/>
              <a:t>Learning Objectives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2993" y="1273367"/>
            <a:ext cx="6404697" cy="4903596"/>
          </a:xfrm>
        </p:spPr>
      </p:pic>
      <p:sp>
        <p:nvSpPr>
          <p:cNvPr id="4" name="Footer Placeholder 3">
            <a:extLst>
              <a:ext uri="{FF2B5EF4-FFF2-40B4-BE49-F238E27FC236}">
                <a16:creationId xmlns:a16="http://schemas.microsoft.com/office/drawing/2014/main" id="{894F6FE5-BE2C-3F4F-BB2F-463DD625BA81}"/>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3D31F308-8012-6141-89C0-5021B99D302C}"/>
              </a:ext>
            </a:extLst>
          </p:cNvPr>
          <p:cNvSpPr txBox="1"/>
          <p:nvPr/>
        </p:nvSpPr>
        <p:spPr>
          <a:xfrm>
            <a:off x="1963915" y="6136085"/>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33280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Ideation</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7570386"/>
              </p:ext>
            </p:extLst>
          </p:nvPr>
        </p:nvGraphicFramePr>
        <p:xfrm>
          <a:off x="838200" y="1379095"/>
          <a:ext cx="10515600" cy="47978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332579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AIR learning object is offered to learners and instructors, described with metadata using the RDA schema, uniquely tagged, stored in a repo, CC Licensed.&#13;&#10;Learner-centric learning materials step 1: Focus on the goal and learning objectives&#13;&#10;">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358189683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https://doi.org/10.5281/zenodo.11186654</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35123958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Metadata</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metadata = structured information that describes, explains and locates a resource</a:t>
            </a:r>
          </a:p>
          <a:p>
            <a:pPr lvl="1"/>
            <a:r>
              <a:rPr lang="en-GB" dirty="0"/>
              <a:t>WHO created the resource</a:t>
            </a:r>
          </a:p>
          <a:p>
            <a:pPr lvl="1"/>
            <a:r>
              <a:rPr lang="en-GB" dirty="0"/>
              <a:t>WHAT is the content of the resource</a:t>
            </a:r>
          </a:p>
          <a:p>
            <a:pPr lvl="1"/>
            <a:r>
              <a:rPr lang="en-GB" dirty="0"/>
              <a:t>WHEN was the data resource</a:t>
            </a:r>
          </a:p>
          <a:p>
            <a:pPr lvl="1"/>
            <a:r>
              <a:rPr lang="en-GB" dirty="0"/>
              <a:t>WHERE is the location of the resource</a:t>
            </a:r>
          </a:p>
          <a:p>
            <a:pPr lvl="1"/>
            <a:r>
              <a:rPr lang="en-GB" dirty="0"/>
              <a:t>WHY the data was resource</a:t>
            </a:r>
          </a:p>
          <a:p>
            <a:pPr lvl="1"/>
            <a:endParaRPr lang="en-GB" dirty="0"/>
          </a:p>
          <a:p>
            <a:endParaRPr lang="en-GB" dirty="0"/>
          </a:p>
        </p:txBody>
      </p:sp>
      <p:pic>
        <p:nvPicPr>
          <p:cNvPr id="12" name="Content Placeholder 11">
            <a:extLst>
              <a:ext uri="{FF2B5EF4-FFF2-40B4-BE49-F238E27FC236}">
                <a16:creationId xmlns:a16="http://schemas.microsoft.com/office/drawing/2014/main" id="{5F2174C5-1BFB-934C-B87E-5DD9CEF0F143}"/>
              </a:ext>
              <a:ext uri="{C183D7F6-B498-43B3-948B-1728B52AA6E4}">
                <adec:decorative xmlns:adec="http://schemas.microsoft.com/office/drawing/2017/decorative" val="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27945" y="1297354"/>
            <a:ext cx="3283550" cy="4351338"/>
          </a:xfrm>
        </p:spPr>
      </p:pic>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6172200" y="5648692"/>
            <a:ext cx="4995041" cy="461665"/>
          </a:xfrm>
          <a:prstGeom prst="rect">
            <a:avLst/>
          </a:prstGeom>
          <a:noFill/>
        </p:spPr>
        <p:txBody>
          <a:bodyPr wrap="square" rtlCol="0">
            <a:spAutoFit/>
          </a:bodyPr>
          <a:lstStyle/>
          <a:p>
            <a:r>
              <a:rPr lang="en-GB" sz="1200" dirty="0"/>
              <a:t>Metadata Digital Preservation by </a:t>
            </a:r>
            <a:r>
              <a:rPr lang="en-GB" sz="1200" dirty="0" err="1"/>
              <a:t>Jørgen</a:t>
            </a:r>
            <a:r>
              <a:rPr lang="en-GB" sz="1200" dirty="0"/>
              <a:t> Stamp. The illustration is copyright of </a:t>
            </a:r>
            <a:r>
              <a:rPr lang="en-GB" sz="1200" dirty="0" err="1">
                <a:hlinkClick r:id="rId3"/>
              </a:rPr>
              <a:t>digitalbevaring.dk</a:t>
            </a:r>
            <a:r>
              <a:rPr lang="en-GB" sz="1200" dirty="0"/>
              <a:t> and shared under a </a:t>
            </a:r>
            <a:r>
              <a:rPr lang="en-GB" sz="1200" dirty="0">
                <a:hlinkClick r:id="rId4"/>
              </a:rPr>
              <a:t>CC BY 2.5 Denmark license</a:t>
            </a:r>
            <a:endParaRPr lang="en-GB" sz="1200"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lstStyle/>
          <a:p>
            <a:r>
              <a:rPr lang="en-GB" b="1" dirty="0"/>
              <a:t>The</a:t>
            </a:r>
            <a:br>
              <a:rPr lang="en-GB" b="1" dirty="0"/>
            </a:br>
            <a:r>
              <a:rPr lang="en-GB" b="1" dirty="0"/>
              <a:t>RDA Minimal Metadata for Learning Resources</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575122"/>
            <a:ext cx="12002813" cy="830997"/>
          </a:xfrm>
          <a:prstGeom prst="rect">
            <a:avLst/>
          </a:prstGeom>
          <a:noFill/>
        </p:spPr>
        <p:txBody>
          <a:bodyPr wrap="square" rtlCol="0">
            <a:spAutoFit/>
          </a:bodyPr>
          <a:lstStyle/>
          <a:p>
            <a:r>
              <a:rPr lang="en-GB" sz="1200" dirty="0"/>
              <a:t>Image: Minimum set of metadata for learning resources </a:t>
            </a:r>
          </a:p>
          <a:p>
            <a:r>
              <a:rPr lang="en-GB" sz="1200" dirty="0"/>
              <a:t>Taken from </a:t>
            </a:r>
            <a:r>
              <a:rPr lang="en-GB" sz="1200" dirty="0" err="1"/>
              <a:t>Hoebelheinrich</a:t>
            </a:r>
            <a:r>
              <a:rPr lang="en-GB" sz="1200" dirty="0"/>
              <a:t>, Nancy J, </a:t>
            </a:r>
            <a:r>
              <a:rPr lang="en-GB" sz="1200" dirty="0" err="1"/>
              <a:t>Biernacka</a:t>
            </a:r>
            <a:r>
              <a:rPr lang="en-GB" sz="1200" dirty="0"/>
              <a:t>, Katarzyna, </a:t>
            </a:r>
            <a:r>
              <a:rPr lang="en-GB" sz="1200" dirty="0" err="1"/>
              <a:t>Brazas</a:t>
            </a:r>
            <a:r>
              <a:rPr lang="en-GB" sz="1200" dirty="0"/>
              <a:t>, Michelle, Castro, Leyla Jael, Fiore, Nicola, </a:t>
            </a:r>
            <a:r>
              <a:rPr lang="en-GB" sz="1200" dirty="0" err="1"/>
              <a:t>Hellström</a:t>
            </a:r>
            <a:r>
              <a:rPr lang="en-GB" sz="1200" dirty="0"/>
              <a:t>,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83"/>
            <a:ext cx="8345213" cy="5874927"/>
          </a:xfrm>
          <a:prstGeom prst="rect">
            <a:avLst/>
          </a:prstGeom>
        </p:spPr>
      </p:pic>
      <p:sp>
        <p:nvSpPr>
          <p:cNvPr id="10" name="TextBox 9">
            <a:extLst>
              <a:ext uri="{FF2B5EF4-FFF2-40B4-BE49-F238E27FC236}">
                <a16:creationId xmlns:a16="http://schemas.microsoft.com/office/drawing/2014/main" id="{48BFBE62-1591-DF4C-BB52-18E0F6B2F196}"/>
              </a:ext>
            </a:extLst>
          </p:cNvPr>
          <p:cNvSpPr txBox="1"/>
          <p:nvPr/>
        </p:nvSpPr>
        <p:spPr>
          <a:xfrm>
            <a:off x="2722179" y="4908830"/>
            <a:ext cx="1839310"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t>Controlled vocabularies</a:t>
            </a:r>
          </a:p>
        </p:txBody>
      </p:sp>
      <p:cxnSp>
        <p:nvCxnSpPr>
          <p:cNvPr id="13" name="Straight Arrow Connector 12" descr="the language field is an example for a controlled vocabulary use in this schema">
            <a:extLst>
              <a:ext uri="{FF2B5EF4-FFF2-40B4-BE49-F238E27FC236}">
                <a16:creationId xmlns:a16="http://schemas.microsoft.com/office/drawing/2014/main" id="{B761B09F-D5E2-3D4E-AAF6-EB8DAFABF305}"/>
              </a:ext>
            </a:extLst>
          </p:cNvPr>
          <p:cNvCxnSpPr>
            <a:cxnSpLocks/>
          </p:cNvCxnSpPr>
          <p:nvPr/>
        </p:nvCxnSpPr>
        <p:spPr>
          <a:xfrm flipV="1">
            <a:off x="3250662" y="3573518"/>
            <a:ext cx="228262" cy="13973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8043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graphicFrame>
        <p:nvGraphicFramePr>
          <p:cNvPr id="7" name="Content Placeholder 6" descr="learning materials for instructors should be stored on Zenodo (from GitHub) while learning materials for learners should be stored on the Skills4EOSC learning platform &#10;">
            <a:extLst>
              <a:ext uri="{FF2B5EF4-FFF2-40B4-BE49-F238E27FC236}">
                <a16:creationId xmlns:a16="http://schemas.microsoft.com/office/drawing/2014/main" id="{3D21A2E9-6A49-264B-8E56-FB3549C4815C}"/>
              </a:ext>
            </a:extLst>
          </p:cNvPr>
          <p:cNvGraphicFramePr>
            <a:graphicFrameLocks noGrp="1"/>
          </p:cNvGraphicFramePr>
          <p:nvPr>
            <p:ph idx="1"/>
            <p:extLst>
              <p:ext uri="{D42A27DB-BD31-4B8C-83A1-F6EECF244321}">
                <p14:modId xmlns:p14="http://schemas.microsoft.com/office/powerpoint/2010/main" val="17133591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94954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PIDs</a:t>
            </a:r>
          </a:p>
        </p:txBody>
      </p:sp>
      <p:graphicFrame>
        <p:nvGraphicFramePr>
          <p:cNvPr id="9" name="Content Placeholder 8" descr="Type of metadata that uniquely tags a digital object.&#13;&#10;PID leads to landing page with the listed digital object and its metadata. Actual access to the digital object from this page may be restricted.&#13;&#10;PIDs help distinguish between different materials and different versions of the same material.">
            <a:extLst>
              <a:ext uri="{FF2B5EF4-FFF2-40B4-BE49-F238E27FC236}">
                <a16:creationId xmlns:a16="http://schemas.microsoft.com/office/drawing/2014/main" id="{5D5051B1-43D6-6345-A2D6-1F2EDADCD267}"/>
              </a:ext>
            </a:extLst>
          </p:cNvPr>
          <p:cNvGraphicFramePr>
            <a:graphicFrameLocks noGrp="1"/>
          </p:cNvGraphicFramePr>
          <p:nvPr>
            <p:ph sz="half" idx="1"/>
            <p:extLst>
              <p:ext uri="{D42A27DB-BD31-4B8C-83A1-F6EECF244321}">
                <p14:modId xmlns:p14="http://schemas.microsoft.com/office/powerpoint/2010/main" val="2745771852"/>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2613764062"/>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414476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b="1" dirty="0"/>
              <a:t>IPR</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Protects the interests of the creators and owners by providing them with rights over their creation.&#13;&#10;Original work can be protected by copyright law granting the owner exclusive rights to control certain rights such as reproduction. Copyright is owned jointly by all authors or it may be owned by the employing institution.&#13;&#10;Use of copyright-protected work requires permission from the owner. The owner can use a license to transfer this right to other people.">
            <a:extLst>
              <a:ext uri="{FF2B5EF4-FFF2-40B4-BE49-F238E27FC236}">
                <a16:creationId xmlns:a16="http://schemas.microsoft.com/office/drawing/2014/main" id="{40BBFC71-44EE-FD4D-967F-60C7B4C8D7F1}"/>
              </a:ext>
            </a:extLst>
          </p:cNvPr>
          <p:cNvGraphicFramePr>
            <a:graphicFrameLocks noGrp="1"/>
          </p:cNvGraphicFramePr>
          <p:nvPr>
            <p:ph idx="1"/>
            <p:extLst>
              <p:ext uri="{D42A27DB-BD31-4B8C-83A1-F6EECF244321}">
                <p14:modId xmlns:p14="http://schemas.microsoft.com/office/powerpoint/2010/main" val="36572218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ACF6A6C7-2E4A-7C47-92AF-E9CE27C4995B}"/>
              </a:ext>
            </a:extLst>
          </p:cNvPr>
          <p:cNvSpPr/>
          <p:nvPr/>
        </p:nvSpPr>
        <p:spPr>
          <a:xfrm>
            <a:off x="3048000" y="2920100"/>
            <a:ext cx="6096000" cy="276999"/>
          </a:xfrm>
          <a:prstGeom prst="rect">
            <a:avLst/>
          </a:prstGeom>
        </p:spPr>
        <p:txBody>
          <a:bodyPr>
            <a:spAutoFit/>
          </a:bodyPr>
          <a:lstStyle/>
          <a:p>
            <a:r>
              <a:rPr lang="en-GB" sz="1200" dirty="0">
                <a:solidFill>
                  <a:schemeClr val="bg1"/>
                </a:solidFill>
                <a:latin typeface="Arial" panose="020B0604020202020204" pitchFamily="34" charset="0"/>
              </a:rPr>
              <a:t>Intellectual Property by </a:t>
            </a:r>
            <a:r>
              <a:rPr lang="en-GB" sz="1200" dirty="0">
                <a:solidFill>
                  <a:schemeClr val="bg1"/>
                </a:solidFill>
                <a:latin typeface="Arial" panose="020B0604020202020204" pitchFamily="34" charset="0"/>
                <a:hlinkClick r:id="rId7">
                  <a:extLst>
                    <a:ext uri="{A12FA001-AC4F-418D-AE19-62706E023703}">
                      <ahyp:hlinkClr xmlns:ahyp="http://schemas.microsoft.com/office/drawing/2018/hyperlinkcolor" val="tx"/>
                    </a:ext>
                  </a:extLst>
                </a:hlinkClick>
              </a:rPr>
              <a:t>Nick Youngson</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8">
                  <a:extLst>
                    <a:ext uri="{A12FA001-AC4F-418D-AE19-62706E023703}">
                      <ahyp:hlinkClr xmlns:ahyp="http://schemas.microsoft.com/office/drawing/2018/hyperlinkcolor" val="tx"/>
                    </a:ext>
                  </a:extLst>
                </a:hlinkClick>
              </a:rPr>
              <a:t>CC BY-SA 3.0</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9">
                  <a:extLst>
                    <a:ext uri="{A12FA001-AC4F-418D-AE19-62706E023703}">
                      <ahyp:hlinkClr xmlns:ahyp="http://schemas.microsoft.com/office/drawing/2018/hyperlinkcolor" val="tx"/>
                    </a:ext>
                  </a:extLst>
                </a:hlinkClick>
              </a:rPr>
              <a:t>Alpha Stock Images</a:t>
            </a:r>
            <a:endParaRPr lang="en-GB" sz="1200" dirty="0">
              <a:solidFill>
                <a:schemeClr val="bg1"/>
              </a:solidFill>
            </a:endParaRPr>
          </a:p>
        </p:txBody>
      </p:sp>
    </p:spTree>
    <p:extLst>
      <p:ext uri="{BB962C8B-B14F-4D97-AF65-F5344CB8AC3E}">
        <p14:creationId xmlns:p14="http://schemas.microsoft.com/office/powerpoint/2010/main" val="3075056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2" name="Rounded Rectangle 11" descr="recommended license for use is CC BY">
            <a:extLst>
              <a:ext uri="{FF2B5EF4-FFF2-40B4-BE49-F238E27FC236}">
                <a16:creationId xmlns:a16="http://schemas.microsoft.com/office/drawing/2014/main" id="{1C8E6A60-6A76-024F-B2E5-4C7022E9A7E0}"/>
              </a:ext>
            </a:extLst>
          </p:cNvPr>
          <p:cNvSpPr/>
          <p:nvPr/>
        </p:nvSpPr>
        <p:spPr>
          <a:xfrm>
            <a:off x="3009334" y="3057525"/>
            <a:ext cx="9097492" cy="371475"/>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descr="not recommended for use are CC ND licenses">
            <a:extLst>
              <a:ext uri="{FF2B5EF4-FFF2-40B4-BE49-F238E27FC236}">
                <a16:creationId xmlns:a16="http://schemas.microsoft.com/office/drawing/2014/main" id="{8E3C70B7-6BA4-674F-8225-2997998A95E4}"/>
              </a:ext>
            </a:extLst>
          </p:cNvPr>
          <p:cNvSpPr/>
          <p:nvPr/>
        </p:nvSpPr>
        <p:spPr>
          <a:xfrm>
            <a:off x="3009334" y="4610100"/>
            <a:ext cx="9097492" cy="909359"/>
          </a:xfrm>
          <a:prstGeom prst="roundRect">
            <a:avLst/>
          </a:prstGeom>
          <a:solidFill>
            <a:schemeClr val="accent6"/>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A screen shot of a computer&#10;&#10;Description automatically generated">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A screenshot of a computer&#10;&#10;Description automatically generate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a:t>
            </a:r>
          </a:p>
        </p:txBody>
      </p:sp>
    </p:spTree>
    <p:extLst>
      <p:ext uri="{BB962C8B-B14F-4D97-AF65-F5344CB8AC3E}">
        <p14:creationId xmlns:p14="http://schemas.microsoft.com/office/powerpoint/2010/main" val="13150713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377</TotalTime>
  <Words>1428</Words>
  <Application>Microsoft Macintosh PowerPoint</Application>
  <DocSecurity>0</DocSecurity>
  <PresentationFormat>Widescreen</PresentationFormat>
  <Paragraphs>175</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Quicksand SemiBold</vt:lpstr>
      <vt:lpstr>Calibri</vt:lpstr>
      <vt:lpstr>Arial</vt:lpstr>
      <vt:lpstr>Quicksand</vt:lpstr>
      <vt:lpstr>Tema di Office</vt:lpstr>
      <vt:lpstr>Preparing FAIR Learning Objects </vt:lpstr>
      <vt:lpstr>Learning Objectives</vt:lpstr>
      <vt:lpstr>Agenda</vt:lpstr>
      <vt:lpstr>Metadata</vt:lpstr>
      <vt:lpstr>The RDA Minimal Metadata for Learning Resources</vt:lpstr>
      <vt:lpstr>Learning materials repositories</vt:lpstr>
      <vt:lpstr>PIDs</vt:lpstr>
      <vt:lpstr>IPR</vt:lpstr>
      <vt:lpstr>Creative Commons Licenses</vt:lpstr>
      <vt:lpstr>Apply a license</vt:lpstr>
      <vt:lpstr>Choose and apply a license</vt:lpstr>
      <vt:lpstr>Attribution</vt:lpstr>
      <vt:lpstr>Attribution examples</vt:lpstr>
      <vt:lpstr>Citing</vt:lpstr>
      <vt:lpstr>Lets attribute</vt:lpstr>
      <vt:lpstr>Instructional Design</vt:lpstr>
      <vt:lpstr>Backward Instructional Design</vt:lpstr>
      <vt:lpstr>Step 1</vt:lpstr>
      <vt:lpstr>Learning Objectives</vt:lpstr>
      <vt:lpstr>Learning Objectives – the Knowledge domain</vt:lpstr>
      <vt:lpstr>Learning Objectives Verbs</vt:lpstr>
      <vt:lpstr>Ideation</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2023-10-19T07:08:35Z</dcterms:modified>
  <cp:category/>
  <dc:identifier/>
  <cp:contentStatus/>
  <dc:language/>
  <cp:version/>
</cp:coreProperties>
</file>